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notesSlides/notesSlide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4.xml" ContentType="application/vnd.openxmlformats-officedocument.presentationml.notesSlide+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notesSlides/notesSlide6.xml" ContentType="application/vnd.openxmlformats-officedocument.presentationml.notesSlide+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8.xml" ContentType="application/vnd.openxmlformats-officedocument.presentationml.notesSlide+xml"/>
  <Override PartName="/ppt/tags/tag57.xml" ContentType="application/vnd.openxmlformats-officedocument.presentationml.tags+xml"/>
  <Override PartName="/ppt/notesSlides/notesSlide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0.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1.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13.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14.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5.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16.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7.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18.xml" ContentType="application/vnd.openxmlformats-officedocument.presentationml.notesSlide+xml"/>
  <Override PartName="/ppt/tags/tag147.xml" ContentType="application/vnd.openxmlformats-officedocument.presentationml.tags+xml"/>
  <Override PartName="/ppt/notesSlides/notesSlide19.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20.xml" ContentType="application/vnd.openxmlformats-officedocument.presentationml.notesSlide+xml"/>
  <Override PartName="/ppt/tags/tag154.xml" ContentType="application/vnd.openxmlformats-officedocument.presentationml.tags+xml"/>
  <Override PartName="/ppt/notesSlides/notesSlide21.xml" ContentType="application/vnd.openxmlformats-officedocument.presentationml.notesSlide+xml"/>
  <Override PartName="/ppt/tags/tag155.xml" ContentType="application/vnd.openxmlformats-officedocument.presentationml.tags+xml"/>
  <Override PartName="/ppt/notesSlides/notesSlide22.xml" ContentType="application/vnd.openxmlformats-officedocument.presentationml.notesSlide+xml"/>
  <Override PartName="/ppt/tags/tag156.xml" ContentType="application/vnd.openxmlformats-officedocument.presentationml.tags+xml"/>
  <Override PartName="/ppt/notesSlides/notesSlide23.xml" ContentType="application/vnd.openxmlformats-officedocument.presentationml.notesSlide+xml"/>
  <Override PartName="/ppt/tags/tag15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77" r:id="rId3"/>
    <p:sldId id="258" r:id="rId4"/>
    <p:sldId id="260" r:id="rId5"/>
    <p:sldId id="257" r:id="rId6"/>
    <p:sldId id="267" r:id="rId7"/>
    <p:sldId id="268" r:id="rId8"/>
    <p:sldId id="281" r:id="rId9"/>
    <p:sldId id="270" r:id="rId10"/>
    <p:sldId id="261" r:id="rId11"/>
    <p:sldId id="283" r:id="rId12"/>
    <p:sldId id="266" r:id="rId13"/>
    <p:sldId id="272" r:id="rId14"/>
    <p:sldId id="273" r:id="rId15"/>
    <p:sldId id="274" r:id="rId16"/>
    <p:sldId id="275" r:id="rId17"/>
    <p:sldId id="280" r:id="rId18"/>
    <p:sldId id="262" r:id="rId19"/>
    <p:sldId id="265" r:id="rId20"/>
    <p:sldId id="263" r:id="rId21"/>
    <p:sldId id="279" r:id="rId22"/>
    <p:sldId id="264" r:id="rId23"/>
    <p:sldId id="276" r:id="rId24"/>
    <p:sldId id="278"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DC2"/>
    <a:srgbClr val="C00000"/>
    <a:srgbClr val="FEFDF8"/>
    <a:srgbClr val="BD0808"/>
    <a:srgbClr val="A907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4660"/>
  </p:normalViewPr>
  <p:slideViewPr>
    <p:cSldViewPr snapToGrid="0" showGuides="1">
      <p:cViewPr varScale="1">
        <p:scale>
          <a:sx n="105" d="100"/>
          <a:sy n="105" d="100"/>
        </p:scale>
        <p:origin x="132"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73282A-4510-4584-9025-D8DA9EB74FA6}" type="datetimeFigureOut">
              <a:rPr lang="zh-CN" altLang="en-US" smtClean="0"/>
              <a:t>2023/7/8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4C96F4-18D0-4617-B81C-7CA0D7B685A9}" type="slidenum">
              <a:rPr lang="zh-CN" altLang="en-US" smtClean="0"/>
              <a:t>‹#›</a:t>
            </a:fld>
            <a:endParaRPr lang="zh-CN" altLang="en-US"/>
          </a:p>
        </p:txBody>
      </p:sp>
    </p:spTree>
    <p:extLst>
      <p:ext uri="{BB962C8B-B14F-4D97-AF65-F5344CB8AC3E}">
        <p14:creationId xmlns:p14="http://schemas.microsoft.com/office/powerpoint/2010/main" val="1773946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a:t>
            </a:fld>
            <a:endParaRPr lang="zh-CN" altLang="en-US"/>
          </a:p>
        </p:txBody>
      </p:sp>
    </p:spTree>
    <p:extLst>
      <p:ext uri="{BB962C8B-B14F-4D97-AF65-F5344CB8AC3E}">
        <p14:creationId xmlns:p14="http://schemas.microsoft.com/office/powerpoint/2010/main" val="1707364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10</a:t>
            </a:fld>
            <a:endParaRPr lang="zh-CN" altLang="en-US"/>
          </a:p>
        </p:txBody>
      </p:sp>
    </p:spTree>
    <p:extLst>
      <p:ext uri="{BB962C8B-B14F-4D97-AF65-F5344CB8AC3E}">
        <p14:creationId xmlns:p14="http://schemas.microsoft.com/office/powerpoint/2010/main" val="3861389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11</a:t>
            </a:fld>
            <a:endParaRPr lang="zh-CN" altLang="en-US"/>
          </a:p>
        </p:txBody>
      </p:sp>
    </p:spTree>
    <p:extLst>
      <p:ext uri="{BB962C8B-B14F-4D97-AF65-F5344CB8AC3E}">
        <p14:creationId xmlns:p14="http://schemas.microsoft.com/office/powerpoint/2010/main" val="2066039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12</a:t>
            </a:fld>
            <a:endParaRPr lang="zh-CN" altLang="en-US"/>
          </a:p>
        </p:txBody>
      </p:sp>
    </p:spTree>
    <p:extLst>
      <p:ext uri="{BB962C8B-B14F-4D97-AF65-F5344CB8AC3E}">
        <p14:creationId xmlns:p14="http://schemas.microsoft.com/office/powerpoint/2010/main" val="1121617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13</a:t>
            </a:fld>
            <a:endParaRPr lang="zh-CN" altLang="en-US"/>
          </a:p>
        </p:txBody>
      </p:sp>
    </p:spTree>
    <p:extLst>
      <p:ext uri="{BB962C8B-B14F-4D97-AF65-F5344CB8AC3E}">
        <p14:creationId xmlns:p14="http://schemas.microsoft.com/office/powerpoint/2010/main" val="1809816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14</a:t>
            </a:fld>
            <a:endParaRPr lang="zh-CN" altLang="en-US"/>
          </a:p>
        </p:txBody>
      </p:sp>
    </p:spTree>
    <p:extLst>
      <p:ext uri="{BB962C8B-B14F-4D97-AF65-F5344CB8AC3E}">
        <p14:creationId xmlns:p14="http://schemas.microsoft.com/office/powerpoint/2010/main" val="1397240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15</a:t>
            </a:fld>
            <a:endParaRPr lang="zh-CN" altLang="en-US"/>
          </a:p>
        </p:txBody>
      </p:sp>
    </p:spTree>
    <p:extLst>
      <p:ext uri="{BB962C8B-B14F-4D97-AF65-F5344CB8AC3E}">
        <p14:creationId xmlns:p14="http://schemas.microsoft.com/office/powerpoint/2010/main" val="4183802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16</a:t>
            </a:fld>
            <a:endParaRPr lang="zh-CN" altLang="en-US"/>
          </a:p>
        </p:txBody>
      </p:sp>
    </p:spTree>
    <p:extLst>
      <p:ext uri="{BB962C8B-B14F-4D97-AF65-F5344CB8AC3E}">
        <p14:creationId xmlns:p14="http://schemas.microsoft.com/office/powerpoint/2010/main" val="1427844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17</a:t>
            </a:fld>
            <a:endParaRPr lang="zh-CN" altLang="en-US"/>
          </a:p>
        </p:txBody>
      </p:sp>
    </p:spTree>
    <p:extLst>
      <p:ext uri="{BB962C8B-B14F-4D97-AF65-F5344CB8AC3E}">
        <p14:creationId xmlns:p14="http://schemas.microsoft.com/office/powerpoint/2010/main" val="3198990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18</a:t>
            </a:fld>
            <a:endParaRPr lang="zh-CN" altLang="en-US"/>
          </a:p>
        </p:txBody>
      </p:sp>
    </p:spTree>
    <p:extLst>
      <p:ext uri="{BB962C8B-B14F-4D97-AF65-F5344CB8AC3E}">
        <p14:creationId xmlns:p14="http://schemas.microsoft.com/office/powerpoint/2010/main" val="1944296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4C96F4-18D0-4617-B81C-7CA0D7B685A9}" type="slidenum">
              <a:rPr lang="zh-CN" altLang="en-US" smtClean="0"/>
              <a:t>19</a:t>
            </a:fld>
            <a:endParaRPr lang="zh-CN" altLang="en-US"/>
          </a:p>
        </p:txBody>
      </p:sp>
    </p:spTree>
    <p:extLst>
      <p:ext uri="{BB962C8B-B14F-4D97-AF65-F5344CB8AC3E}">
        <p14:creationId xmlns:p14="http://schemas.microsoft.com/office/powerpoint/2010/main" val="999930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a:t>
            </a:fld>
            <a:endParaRPr lang="zh-CN" altLang="en-US"/>
          </a:p>
        </p:txBody>
      </p:sp>
    </p:spTree>
    <p:extLst>
      <p:ext uri="{BB962C8B-B14F-4D97-AF65-F5344CB8AC3E}">
        <p14:creationId xmlns:p14="http://schemas.microsoft.com/office/powerpoint/2010/main" val="3630529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20</a:t>
            </a:fld>
            <a:endParaRPr lang="zh-CN" altLang="en-US"/>
          </a:p>
        </p:txBody>
      </p:sp>
    </p:spTree>
    <p:extLst>
      <p:ext uri="{BB962C8B-B14F-4D97-AF65-F5344CB8AC3E}">
        <p14:creationId xmlns:p14="http://schemas.microsoft.com/office/powerpoint/2010/main" val="20348626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21</a:t>
            </a:fld>
            <a:endParaRPr lang="zh-CN" altLang="en-US"/>
          </a:p>
        </p:txBody>
      </p:sp>
    </p:spTree>
    <p:extLst>
      <p:ext uri="{BB962C8B-B14F-4D97-AF65-F5344CB8AC3E}">
        <p14:creationId xmlns:p14="http://schemas.microsoft.com/office/powerpoint/2010/main" val="246446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22</a:t>
            </a:fld>
            <a:endParaRPr lang="zh-CN" altLang="en-US"/>
          </a:p>
        </p:txBody>
      </p:sp>
    </p:spTree>
    <p:extLst>
      <p:ext uri="{BB962C8B-B14F-4D97-AF65-F5344CB8AC3E}">
        <p14:creationId xmlns:p14="http://schemas.microsoft.com/office/powerpoint/2010/main" val="1599420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23</a:t>
            </a:fld>
            <a:endParaRPr lang="zh-CN" altLang="en-US"/>
          </a:p>
        </p:txBody>
      </p:sp>
    </p:spTree>
    <p:extLst>
      <p:ext uri="{BB962C8B-B14F-4D97-AF65-F5344CB8AC3E}">
        <p14:creationId xmlns:p14="http://schemas.microsoft.com/office/powerpoint/2010/main" val="3033769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24</a:t>
            </a:fld>
            <a:endParaRPr lang="zh-CN" altLang="en-US"/>
          </a:p>
        </p:txBody>
      </p:sp>
    </p:spTree>
    <p:extLst>
      <p:ext uri="{BB962C8B-B14F-4D97-AF65-F5344CB8AC3E}">
        <p14:creationId xmlns:p14="http://schemas.microsoft.com/office/powerpoint/2010/main" val="1101560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3</a:t>
            </a:fld>
            <a:endParaRPr lang="zh-CN" altLang="en-US"/>
          </a:p>
        </p:txBody>
      </p:sp>
    </p:spTree>
    <p:extLst>
      <p:ext uri="{BB962C8B-B14F-4D97-AF65-F5344CB8AC3E}">
        <p14:creationId xmlns:p14="http://schemas.microsoft.com/office/powerpoint/2010/main" val="4158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4</a:t>
            </a:fld>
            <a:endParaRPr lang="zh-CN" altLang="en-US"/>
          </a:p>
        </p:txBody>
      </p:sp>
    </p:spTree>
    <p:extLst>
      <p:ext uri="{BB962C8B-B14F-4D97-AF65-F5344CB8AC3E}">
        <p14:creationId xmlns:p14="http://schemas.microsoft.com/office/powerpoint/2010/main" val="1953884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4C96F4-18D0-4617-B81C-7CA0D7B685A9}" type="slidenum">
              <a:rPr lang="zh-CN" altLang="en-US" smtClean="0"/>
              <a:t>5</a:t>
            </a:fld>
            <a:endParaRPr lang="zh-CN" altLang="en-US"/>
          </a:p>
        </p:txBody>
      </p:sp>
    </p:spTree>
    <p:extLst>
      <p:ext uri="{BB962C8B-B14F-4D97-AF65-F5344CB8AC3E}">
        <p14:creationId xmlns:p14="http://schemas.microsoft.com/office/powerpoint/2010/main" val="4124572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6</a:t>
            </a:fld>
            <a:endParaRPr lang="zh-CN" altLang="en-US"/>
          </a:p>
        </p:txBody>
      </p:sp>
    </p:spTree>
    <p:extLst>
      <p:ext uri="{BB962C8B-B14F-4D97-AF65-F5344CB8AC3E}">
        <p14:creationId xmlns:p14="http://schemas.microsoft.com/office/powerpoint/2010/main" val="3748774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7</a:t>
            </a:fld>
            <a:endParaRPr lang="zh-CN" altLang="en-US"/>
          </a:p>
        </p:txBody>
      </p:sp>
    </p:spTree>
    <p:extLst>
      <p:ext uri="{BB962C8B-B14F-4D97-AF65-F5344CB8AC3E}">
        <p14:creationId xmlns:p14="http://schemas.microsoft.com/office/powerpoint/2010/main" val="2286425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8</a:t>
            </a:fld>
            <a:endParaRPr lang="zh-CN" altLang="en-US"/>
          </a:p>
        </p:txBody>
      </p:sp>
    </p:spTree>
    <p:extLst>
      <p:ext uri="{BB962C8B-B14F-4D97-AF65-F5344CB8AC3E}">
        <p14:creationId xmlns:p14="http://schemas.microsoft.com/office/powerpoint/2010/main" val="1011006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04C96F4-18D0-4617-B81C-7CA0D7B685A9}" type="slidenum">
              <a:rPr lang="zh-CN" altLang="en-US" smtClean="0"/>
              <a:t>9</a:t>
            </a:fld>
            <a:endParaRPr lang="zh-CN" altLang="en-US"/>
          </a:p>
        </p:txBody>
      </p:sp>
    </p:spTree>
    <p:extLst>
      <p:ext uri="{BB962C8B-B14F-4D97-AF65-F5344CB8AC3E}">
        <p14:creationId xmlns:p14="http://schemas.microsoft.com/office/powerpoint/2010/main" val="7917335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slideMaster" Target="../slideMasters/slideMaster1.xml"/><Relationship Id="rId4" Type="http://schemas.openxmlformats.org/officeDocument/2006/relationships/tags" Target="../tags/tag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sp>
        <p:nvSpPr>
          <p:cNvPr id="2"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4B0B41-6E6C-486B-B66C-DAA42FBEE27F}"/>
              </a:ext>
            </a:extLst>
          </p:cNvPr>
          <p:cNvSpPr/>
          <p:nvPr userDrawn="1"/>
        </p:nvSpPr>
        <p:spPr>
          <a:xfrm>
            <a:off x="0" y="6683609"/>
            <a:ext cx="12192000" cy="1743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endParaRPr>
          </a:p>
        </p:txBody>
      </p:sp>
      <p:pic>
        <p:nvPicPr>
          <p:cNvPr id="3"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70E422-FF1E-4CE7-B9E7-387D730B5AD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36978" t="15450" r="20513" b="28984"/>
          <a:stretch/>
        </p:blipFill>
        <p:spPr>
          <a:xfrm>
            <a:off x="10072914" y="1"/>
            <a:ext cx="2119086" cy="1422400"/>
          </a:xfrm>
          <a:prstGeom prst="rect">
            <a:avLst/>
          </a:prstGeom>
        </p:spPr>
      </p:pic>
      <p:sp>
        <p:nvSpPr>
          <p:cNvPr id="4"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045B2C6-E235-4B0D-ADAD-D37E33027322}"/>
              </a:ext>
            </a:extLst>
          </p:cNvPr>
          <p:cNvSpPr txBox="1"/>
          <p:nvPr userDrawn="1">
            <p:custDataLst>
              <p:tags r:id="rId1"/>
            </p:custDataLst>
          </p:nvPr>
        </p:nvSpPr>
        <p:spPr>
          <a:xfrm>
            <a:off x="256022" y="651459"/>
            <a:ext cx="1573505" cy="230742"/>
          </a:xfrm>
          <a:prstGeom prst="rect">
            <a:avLst/>
          </a:prstGeom>
          <a:noFill/>
          <a:effectLst/>
        </p:spPr>
        <p:txBody>
          <a:bodyPr wrap="square" rtlCol="0">
            <a:spAutoFit/>
          </a:bodyPr>
          <a:lstStyle/>
          <a:p>
            <a:pPr algn="dist"/>
            <a:r>
              <a:rPr lang="en-US" altLang="zh-CN" sz="900" dirty="0">
                <a:solidFill>
                  <a:srgbClr val="C00000"/>
                </a:solidFill>
                <a:latin typeface="微软雅黑" panose="020B0503020204020204" pitchFamily="34" charset="-122"/>
                <a:ea typeface="微软雅黑" panose="020B0503020204020204" pitchFamily="34" charset="-122"/>
                <a:cs typeface="+mn-ea"/>
                <a:sym typeface="+mn-lt"/>
              </a:rPr>
              <a:t>Era of the civil code of</a:t>
            </a:r>
            <a:endParaRPr lang="zh-CN" altLang="en-US" sz="900"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5"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0AE798-4418-4DB6-A08D-5841EB6F602B}"/>
              </a:ext>
            </a:extLst>
          </p:cNvPr>
          <p:cNvSpPr txBox="1"/>
          <p:nvPr userDrawn="1">
            <p:custDataLst>
              <p:tags r:id="rId2"/>
            </p:custDataLst>
          </p:nvPr>
        </p:nvSpPr>
        <p:spPr>
          <a:xfrm>
            <a:off x="256022" y="337407"/>
            <a:ext cx="1779671" cy="369188"/>
          </a:xfrm>
          <a:prstGeom prst="rect">
            <a:avLst/>
          </a:prstGeom>
          <a:noFill/>
          <a:effectLst/>
        </p:spPr>
        <p:txBody>
          <a:bodyPr wrap="square" rtlCol="0">
            <a:spAutoFit/>
          </a:bodyPr>
          <a:lstStyle/>
          <a:p>
            <a:r>
              <a:rPr lang="zh-CN" altLang="en-US" sz="1799" dirty="0">
                <a:solidFill>
                  <a:srgbClr val="C00000"/>
                </a:solidFill>
                <a:latin typeface="微软雅黑" panose="020B0503020204020204" pitchFamily="34" charset="-122"/>
                <a:ea typeface="微软雅黑" panose="020B0503020204020204" pitchFamily="34" charset="-122"/>
                <a:cs typeface="+mn-ea"/>
                <a:sym typeface="+mn-lt"/>
              </a:rPr>
              <a:t>民法典时代</a:t>
            </a:r>
            <a:endParaRPr lang="en-US" altLang="zh-CN" sz="1799" dirty="0">
              <a:solidFill>
                <a:srgbClr val="C00000"/>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
        <p:nvSpPr>
          <p:cNvPr id="2"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BDF506-F554-49F6-BFDB-F3F4E6A2FF50}"/>
              </a:ext>
            </a:extLst>
          </p:cNvPr>
          <p:cNvSpPr/>
          <p:nvPr userDrawn="1"/>
        </p:nvSpPr>
        <p:spPr>
          <a:xfrm>
            <a:off x="0" y="6683609"/>
            <a:ext cx="12192000" cy="1743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endParaRPr>
          </a:p>
        </p:txBody>
      </p:sp>
      <p:pic>
        <p:nvPicPr>
          <p:cNvPr id="3"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B2EE82-4A34-477E-B0D9-3D0567483AC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36978" t="15450" r="20513" b="28984"/>
          <a:stretch/>
        </p:blipFill>
        <p:spPr>
          <a:xfrm>
            <a:off x="10072914" y="1"/>
            <a:ext cx="2119086" cy="1422400"/>
          </a:xfrm>
          <a:prstGeom prst="rect">
            <a:avLst/>
          </a:prstGeom>
        </p:spPr>
      </p:pic>
      <p:sp>
        <p:nvSpPr>
          <p:cNvPr id="4"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2D073D-FF6A-448C-8158-269EE3676705}"/>
              </a:ext>
            </a:extLst>
          </p:cNvPr>
          <p:cNvSpPr txBox="1"/>
          <p:nvPr userDrawn="1">
            <p:custDataLst>
              <p:tags r:id="rId1"/>
            </p:custDataLst>
          </p:nvPr>
        </p:nvSpPr>
        <p:spPr>
          <a:xfrm>
            <a:off x="256022" y="651459"/>
            <a:ext cx="1573505" cy="230742"/>
          </a:xfrm>
          <a:prstGeom prst="rect">
            <a:avLst/>
          </a:prstGeom>
          <a:noFill/>
          <a:effectLst/>
        </p:spPr>
        <p:txBody>
          <a:bodyPr wrap="square" rtlCol="0">
            <a:spAutoFit/>
          </a:bodyPr>
          <a:lstStyle/>
          <a:p>
            <a:pPr algn="dist"/>
            <a:r>
              <a:rPr lang="en-US" altLang="zh-CN" sz="900" dirty="0">
                <a:solidFill>
                  <a:srgbClr val="C00000"/>
                </a:solidFill>
                <a:latin typeface="微软雅黑" panose="020B0503020204020204" pitchFamily="34" charset="-122"/>
                <a:ea typeface="微软雅黑" panose="020B0503020204020204" pitchFamily="34" charset="-122"/>
                <a:cs typeface="+mn-ea"/>
                <a:sym typeface="+mn-lt"/>
              </a:rPr>
              <a:t>Era of the civil code of</a:t>
            </a:r>
            <a:endParaRPr lang="zh-CN" altLang="en-US" sz="900"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5"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87E5A8-5FD1-4052-A42E-1E42144CCC27}"/>
              </a:ext>
            </a:extLst>
          </p:cNvPr>
          <p:cNvSpPr txBox="1"/>
          <p:nvPr userDrawn="1">
            <p:custDataLst>
              <p:tags r:id="rId2"/>
            </p:custDataLst>
          </p:nvPr>
        </p:nvSpPr>
        <p:spPr>
          <a:xfrm>
            <a:off x="256022" y="337407"/>
            <a:ext cx="1779671" cy="369188"/>
          </a:xfrm>
          <a:prstGeom prst="rect">
            <a:avLst/>
          </a:prstGeom>
          <a:noFill/>
          <a:effectLst/>
        </p:spPr>
        <p:txBody>
          <a:bodyPr wrap="square" rtlCol="0">
            <a:spAutoFit/>
          </a:bodyPr>
          <a:lstStyle/>
          <a:p>
            <a:r>
              <a:rPr lang="zh-CN" altLang="en-US" sz="1799" dirty="0">
                <a:solidFill>
                  <a:srgbClr val="C00000"/>
                </a:solidFill>
                <a:latin typeface="微软雅黑" panose="020B0503020204020204" pitchFamily="34" charset="-122"/>
                <a:ea typeface="微软雅黑" panose="020B0503020204020204" pitchFamily="34" charset="-122"/>
                <a:cs typeface="+mn-ea"/>
                <a:sym typeface="+mn-lt"/>
              </a:rPr>
              <a:t>民法典时代</a:t>
            </a:r>
            <a:endParaRPr lang="en-US" altLang="zh-CN" sz="1799" dirty="0">
              <a:solidFill>
                <a:srgbClr val="C00000"/>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3C557C-5D9D-40E6-B5EE-0AEC2E72FC1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5136"/>
            <a:ext cx="12192000" cy="6847728"/>
          </a:xfrm>
          <a:prstGeom prst="rect">
            <a:avLst/>
          </a:prstGeom>
        </p:spPr>
      </p:pic>
      <p:grpSp>
        <p:nvGrpSpPr>
          <p:cNvPr id="3" name="组合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235508-BB13-4843-BBED-76C055043007}"/>
              </a:ext>
            </a:extLst>
          </p:cNvPr>
          <p:cNvGrpSpPr/>
          <p:nvPr userDrawn="1"/>
        </p:nvGrpSpPr>
        <p:grpSpPr>
          <a:xfrm>
            <a:off x="0" y="369953"/>
            <a:ext cx="3623987" cy="504056"/>
            <a:chOff x="0" y="403994"/>
            <a:chExt cx="3623987" cy="504056"/>
          </a:xfrm>
        </p:grpSpPr>
        <p:sp>
          <p:nvSpPr>
            <p:cNvPr id="4" name="PA-5-Point Star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8E02CC-5D26-428F-B9AC-9EFFED205DFA}"/>
                </a:ext>
              </a:extLst>
            </p:cNvPr>
            <p:cNvSpPr/>
            <p:nvPr>
              <p:custDataLst>
                <p:tags r:id="rId3"/>
              </p:custDataLst>
            </p:nvPr>
          </p:nvSpPr>
          <p:spPr bwMode="auto">
            <a:xfrm>
              <a:off x="3120128" y="403994"/>
              <a:ext cx="503859" cy="504056"/>
            </a:xfrm>
            <a:prstGeom prst="star5">
              <a:avLst>
                <a:gd name="adj" fmla="val 22517"/>
                <a:gd name="hf" fmla="val 105146"/>
                <a:gd name="vf" fmla="val 110557"/>
              </a:avLst>
            </a:prstGeom>
            <a:solidFill>
              <a:srgbClr val="BD0808"/>
            </a:solidFill>
            <a:ln w="9525"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034" rtl="0" eaLnBrk="1" fontAlgn="base" latinLnBrk="0" hangingPunct="1">
                <a:lnSpc>
                  <a:spcPct val="100000"/>
                </a:lnSpc>
                <a:spcBef>
                  <a:spcPct val="0"/>
                </a:spcBef>
                <a:spcAft>
                  <a:spcPct val="0"/>
                </a:spcAft>
                <a:buClrTx/>
                <a:buSzTx/>
                <a:buFont typeface="Arial" pitchFamily="34" charset="0"/>
                <a:buNone/>
                <a:tabLst/>
              </a:pPr>
              <a:endParaRPr kumimoji="0" lang="zh-CN" altLang="en-US" sz="1799" b="0" i="0" u="none" strike="noStrike" cap="none" normalizeH="0" baseline="0">
                <a:ln>
                  <a:noFill/>
                </a:ln>
                <a:solidFill>
                  <a:schemeClr val="tx1"/>
                </a:solidFill>
                <a:effectLst/>
                <a:latin typeface="Arial" pitchFamily="34" charset="0"/>
                <a:ea typeface="宋体" pitchFamily="2" charset="-122"/>
              </a:endParaRPr>
            </a:p>
          </p:txBody>
        </p:sp>
        <p:cxnSp>
          <p:nvCxnSpPr>
            <p:cNvPr id="5" name="PA-直接连接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52679F-498A-4F29-A5BC-7120C2F02C7E}"/>
                </a:ext>
              </a:extLst>
            </p:cNvPr>
            <p:cNvCxnSpPr/>
            <p:nvPr>
              <p:custDataLst>
                <p:tags r:id="rId4"/>
              </p:custDataLst>
            </p:nvPr>
          </p:nvCxnSpPr>
          <p:spPr bwMode="auto">
            <a:xfrm>
              <a:off x="0" y="656022"/>
              <a:ext cx="3275996" cy="0"/>
            </a:xfrm>
            <a:prstGeom prst="line">
              <a:avLst/>
            </a:prstGeom>
            <a:solidFill>
              <a:schemeClr val="accent1"/>
            </a:solidFill>
            <a:ln w="28575" cap="flat" cmpd="sng" algn="ctr">
              <a:solidFill>
                <a:srgbClr val="BD0808"/>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4F04C7-2732-4D57-8737-68DBE84A7CFD}"/>
              </a:ext>
            </a:extLst>
          </p:cNvPr>
          <p:cNvGrpSpPr/>
          <p:nvPr userDrawn="1"/>
        </p:nvGrpSpPr>
        <p:grpSpPr>
          <a:xfrm flipH="1">
            <a:off x="8469341" y="369953"/>
            <a:ext cx="3623987" cy="504056"/>
            <a:chOff x="0" y="403994"/>
            <a:chExt cx="3623987" cy="504056"/>
          </a:xfrm>
        </p:grpSpPr>
        <p:sp>
          <p:nvSpPr>
            <p:cNvPr id="7" name="PA-5-Point Star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45F8F55-092E-495C-9BA5-66ABBF621F43}"/>
                </a:ext>
              </a:extLst>
            </p:cNvPr>
            <p:cNvSpPr/>
            <p:nvPr>
              <p:custDataLst>
                <p:tags r:id="rId1"/>
              </p:custDataLst>
            </p:nvPr>
          </p:nvSpPr>
          <p:spPr bwMode="auto">
            <a:xfrm>
              <a:off x="3120128" y="403994"/>
              <a:ext cx="503859" cy="504056"/>
            </a:xfrm>
            <a:prstGeom prst="star5">
              <a:avLst>
                <a:gd name="adj" fmla="val 22517"/>
                <a:gd name="hf" fmla="val 105146"/>
                <a:gd name="vf" fmla="val 110557"/>
              </a:avLst>
            </a:prstGeom>
            <a:solidFill>
              <a:srgbClr val="BD0808"/>
            </a:solidFill>
            <a:ln w="9525"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034" rtl="0" eaLnBrk="1" fontAlgn="base" latinLnBrk="0" hangingPunct="1">
                <a:lnSpc>
                  <a:spcPct val="100000"/>
                </a:lnSpc>
                <a:spcBef>
                  <a:spcPct val="0"/>
                </a:spcBef>
                <a:spcAft>
                  <a:spcPct val="0"/>
                </a:spcAft>
                <a:buClrTx/>
                <a:buSzTx/>
                <a:buFont typeface="Arial" pitchFamily="34" charset="0"/>
                <a:buNone/>
                <a:tabLst/>
              </a:pPr>
              <a:endParaRPr kumimoji="0" lang="zh-CN" altLang="en-US" sz="1799" b="0" i="0" u="none" strike="noStrike" cap="none" normalizeH="0" baseline="0">
                <a:ln>
                  <a:noFill/>
                </a:ln>
                <a:solidFill>
                  <a:schemeClr val="tx1"/>
                </a:solidFill>
                <a:effectLst/>
                <a:latin typeface="Arial" pitchFamily="34" charset="0"/>
                <a:ea typeface="宋体" pitchFamily="2" charset="-122"/>
              </a:endParaRPr>
            </a:p>
          </p:txBody>
        </p:sp>
        <p:cxnSp>
          <p:nvCxnSpPr>
            <p:cNvPr id="8" name="PA-直接连接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37749B8-C187-4E70-B4AC-CF8E385926D9}"/>
                </a:ext>
              </a:extLst>
            </p:cNvPr>
            <p:cNvCxnSpPr/>
            <p:nvPr>
              <p:custDataLst>
                <p:tags r:id="rId2"/>
              </p:custDataLst>
            </p:nvPr>
          </p:nvCxnSpPr>
          <p:spPr bwMode="auto">
            <a:xfrm>
              <a:off x="0" y="656022"/>
              <a:ext cx="3275996" cy="0"/>
            </a:xfrm>
            <a:prstGeom prst="line">
              <a:avLst/>
            </a:prstGeom>
            <a:solidFill>
              <a:schemeClr val="accent1"/>
            </a:solidFill>
            <a:ln w="28575" cap="flat" cmpd="sng" algn="ctr">
              <a:solidFill>
                <a:srgbClr val="BD0808"/>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135216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187624" y="6429064"/>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74349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770193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058604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pic>
        <p:nvPicPr>
          <p:cNvPr id="3" name="图片 2" descr="图片包含 游戏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D26B4E-234D-4556-9527-6A450CC460FF}"/>
              </a:ext>
            </a:extLst>
          </p:cNvPr>
          <p:cNvPicPr>
            <a:picLocks noChangeAspect="1"/>
          </p:cNvPicPr>
          <p:nvPr userDrawn="1"/>
        </p:nvPicPr>
        <p:blipFill>
          <a:blip r:embed="rId10" cstate="print">
            <a:duotone>
              <a:schemeClr val="bg2">
                <a:shade val="45000"/>
                <a:satMod val="135000"/>
              </a:schemeClr>
              <a:prstClr val="white"/>
            </a:duotone>
            <a:alphaModFix amt="19000"/>
            <a:extLst>
              <a:ext uri="{28A0092B-C50C-407E-A947-70E740481C1C}">
                <a14:useLocalDpi xmlns:a14="http://schemas.microsoft.com/office/drawing/2010/main" val="0"/>
              </a:ext>
            </a:extLst>
          </a:blip>
          <a:stretch>
            <a:fillRect/>
          </a:stretch>
        </p:blipFill>
        <p:spPr>
          <a:xfrm>
            <a:off x="3117448" y="403731"/>
            <a:ext cx="5957104" cy="6050538"/>
          </a:xfrm>
          <a:prstGeom prst="rect">
            <a:avLst/>
          </a:prstGeom>
        </p:spPr>
      </p:pic>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8" r:id="rId6"/>
    <p:sldLayoutId id="2147483659" r:id="rId7"/>
  </p:sldLayoutIdLst>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18" Type="http://schemas.openxmlformats.org/officeDocument/2006/relationships/image" Target="../media/image6.png"/><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image" Target="../media/image5.png"/><Relationship Id="rId2" Type="http://schemas.openxmlformats.org/officeDocument/2006/relationships/tags" Target="../tags/tag10.xml"/><Relationship Id="rId16" Type="http://schemas.openxmlformats.org/officeDocument/2006/relationships/notesSlide" Target="../notesSlides/notesSlide1.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slideLayout" Target="../slideLayouts/slideLayout1.xml"/><Relationship Id="rId10" Type="http://schemas.openxmlformats.org/officeDocument/2006/relationships/tags" Target="../tags/tag18.xml"/><Relationship Id="rId19" Type="http://schemas.openxmlformats.org/officeDocument/2006/relationships/image" Target="../media/image7.png"/><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tags" Target="../tags/tag22.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60.xml"/><Relationship Id="rId7"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notesSlide" Target="../notesSlides/notesSlide11.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slideLayout" Target="../slideLayouts/slideLayout3.xml"/><Relationship Id="rId2" Type="http://schemas.openxmlformats.org/officeDocument/2006/relationships/tags" Target="../tags/tag65.xml"/><Relationship Id="rId16" Type="http://schemas.openxmlformats.org/officeDocument/2006/relationships/image" Target="../media/image24.png"/><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image" Target="../media/image23.png"/><Relationship Id="rId10" Type="http://schemas.openxmlformats.org/officeDocument/2006/relationships/tags" Target="../tags/tag73.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notesSlide" Target="../notesSlides/notesSlide12.xm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slideLayout" Target="../slideLayouts/slideLayout3.xml"/><Relationship Id="rId2" Type="http://schemas.openxmlformats.org/officeDocument/2006/relationships/tags" Target="../tags/tag76.xml"/><Relationship Id="rId16" Type="http://schemas.openxmlformats.org/officeDocument/2006/relationships/image" Target="../media/image25.png"/><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5" Type="http://schemas.openxmlformats.org/officeDocument/2006/relationships/tags" Target="../tags/tag79.xml"/><Relationship Id="rId15" Type="http://schemas.openxmlformats.org/officeDocument/2006/relationships/image" Target="../media/image23.png"/><Relationship Id="rId10" Type="http://schemas.openxmlformats.org/officeDocument/2006/relationships/tags" Target="../tags/tag84.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notesSlide" Target="../notesSlides/notesSlide13.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slideLayout" Target="../slideLayouts/slideLayout3.xml"/><Relationship Id="rId2" Type="http://schemas.openxmlformats.org/officeDocument/2006/relationships/tags" Target="../tags/tag87.xml"/><Relationship Id="rId16" Type="http://schemas.openxmlformats.org/officeDocument/2006/relationships/image" Target="../media/image26.png"/><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image" Target="../media/image23.png"/><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notesSlide" Target="../notesSlides/notesSlide14.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slideLayout" Target="../slideLayouts/slideLayout3.xml"/><Relationship Id="rId2" Type="http://schemas.openxmlformats.org/officeDocument/2006/relationships/tags" Target="../tags/tag98.xml"/><Relationship Id="rId16" Type="http://schemas.openxmlformats.org/officeDocument/2006/relationships/image" Target="../media/image27.png"/><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5" Type="http://schemas.openxmlformats.org/officeDocument/2006/relationships/image" Target="../media/image23.png"/><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notesSlide" Target="../notesSlides/notesSlide15.xml"/><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slideLayout" Target="../slideLayouts/slideLayout3.xml"/><Relationship Id="rId2" Type="http://schemas.openxmlformats.org/officeDocument/2006/relationships/tags" Target="../tags/tag109.xml"/><Relationship Id="rId16" Type="http://schemas.openxmlformats.org/officeDocument/2006/relationships/image" Target="../media/image28.png"/><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5" Type="http://schemas.openxmlformats.org/officeDocument/2006/relationships/image" Target="../media/image23.png"/><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notesSlide" Target="../notesSlides/notesSlide16.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slideLayout" Target="../slideLayouts/slideLayout3.xml"/><Relationship Id="rId2" Type="http://schemas.openxmlformats.org/officeDocument/2006/relationships/tags" Target="../tags/tag120.xml"/><Relationship Id="rId16" Type="http://schemas.openxmlformats.org/officeDocument/2006/relationships/image" Target="../media/image29.png"/><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5" Type="http://schemas.openxmlformats.org/officeDocument/2006/relationships/image" Target="../media/image23.png"/><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notesSlide" Target="../notesSlides/notesSlide17.xml"/><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slideLayout" Target="../slideLayouts/slideLayout3.xml"/><Relationship Id="rId2" Type="http://schemas.openxmlformats.org/officeDocument/2006/relationships/tags" Target="../tags/tag131.xml"/><Relationship Id="rId16" Type="http://schemas.openxmlformats.org/officeDocument/2006/relationships/image" Target="../media/image30.png"/><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5" Type="http://schemas.openxmlformats.org/officeDocument/2006/relationships/tags" Target="../tags/tag134.xml"/><Relationship Id="rId15" Type="http://schemas.openxmlformats.org/officeDocument/2006/relationships/image" Target="../media/image23.png"/><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143.xml"/><Relationship Id="rId7" Type="http://schemas.openxmlformats.org/officeDocument/2006/relationships/slideLayout" Target="../slideLayouts/slideLayout2.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4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2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50.xml"/><Relationship Id="rId7" Type="http://schemas.openxmlformats.org/officeDocument/2006/relationships/slideLayout" Target="../slideLayouts/slideLayout2.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9"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4.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15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156.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57.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18" Type="http://schemas.openxmlformats.org/officeDocument/2006/relationships/notesSlide" Target="../notesSlides/notesSlide3.xml"/><Relationship Id="rId3" Type="http://schemas.openxmlformats.org/officeDocument/2006/relationships/tags" Target="../tags/tag26.xml"/><Relationship Id="rId21" Type="http://schemas.openxmlformats.org/officeDocument/2006/relationships/image" Target="../media/image11.png"/><Relationship Id="rId7" Type="http://schemas.openxmlformats.org/officeDocument/2006/relationships/tags" Target="../tags/tag30.xml"/><Relationship Id="rId12" Type="http://schemas.openxmlformats.org/officeDocument/2006/relationships/tags" Target="../tags/tag35.xml"/><Relationship Id="rId17" Type="http://schemas.openxmlformats.org/officeDocument/2006/relationships/slideLayout" Target="../slideLayouts/slideLayout2.xml"/><Relationship Id="rId2" Type="http://schemas.openxmlformats.org/officeDocument/2006/relationships/tags" Target="../tags/tag25.xml"/><Relationship Id="rId16" Type="http://schemas.openxmlformats.org/officeDocument/2006/relationships/tags" Target="../tags/tag39.xml"/><Relationship Id="rId20" Type="http://schemas.openxmlformats.org/officeDocument/2006/relationships/image" Target="../media/image10.png"/><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5" Type="http://schemas.openxmlformats.org/officeDocument/2006/relationships/tags" Target="../tags/tag38.xml"/><Relationship Id="rId10" Type="http://schemas.openxmlformats.org/officeDocument/2006/relationships/tags" Target="../tags/tag33.xml"/><Relationship Id="rId19" Type="http://schemas.openxmlformats.org/officeDocument/2006/relationships/image" Target="../media/image9.png"/><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42.xml"/><Relationship Id="rId7"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6.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4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48.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19.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18.png"/><Relationship Id="rId5" Type="http://schemas.openxmlformats.org/officeDocument/2006/relationships/tags" Target="../tags/tag53.xml"/><Relationship Id="rId10" Type="http://schemas.openxmlformats.org/officeDocument/2006/relationships/notesSlide" Target="../notesSlides/notesSlide8.xml"/><Relationship Id="rId4" Type="http://schemas.openxmlformats.org/officeDocument/2006/relationships/tags" Target="../tags/tag52.xml"/><Relationship Id="rId9"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57.xml"/><Relationship Id="rId6" Type="http://schemas.openxmlformats.org/officeDocument/2006/relationships/image" Target="../media/image21.png"/><Relationship Id="rId5" Type="http://schemas.microsoft.com/office/2007/relationships/hdphoto" Target="../media/hdphoto1.wdp"/><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grpSp>
        <p:nvGrp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A2C4AF-376A-4C7A-AA3E-CE109DB19F5E}"/>
              </a:ext>
            </a:extLst>
          </p:cNvPr>
          <p:cNvGrpSpPr/>
          <p:nvPr/>
        </p:nvGrpSpPr>
        <p:grpSpPr>
          <a:xfrm>
            <a:off x="914915" y="1343809"/>
            <a:ext cx="3314657" cy="4340506"/>
            <a:chOff x="9792186" y="0"/>
            <a:chExt cx="2399814" cy="3142529"/>
          </a:xfrm>
        </p:grpSpPr>
        <p:pic>
          <p:nvPicPr>
            <p:cNvPr id="12" name="Aitds1-1" descr="图片包含 游戏机, 标志&#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E0ED24-2F0A-4765-A9BA-654CE44C5824}"/>
                </a:ext>
              </a:extLst>
            </p:cNvPr>
            <p:cNvPicPr>
              <a:picLocks noChangeAspect="1"/>
            </p:cNvPicPr>
            <p:nvPr/>
          </p:nvPicPr>
          <p:blipFill>
            <a:blip r:embed="rId17" cstate="print">
              <a:extLst>
                <a:ext uri="{28A0092B-C50C-407E-A947-70E740481C1C}">
                  <a14:useLocalDpi xmlns:a14="http://schemas.microsoft.com/office/drawing/2010/main" val="0"/>
                </a:ext>
              </a:extLst>
            </a:blip>
            <a:srcRect l="27411" t="9815" r="30308" b="10418"/>
            <a:stretch>
              <a:fillRect/>
            </a:stretch>
          </p:blipFill>
          <p:spPr>
            <a:xfrm>
              <a:off x="9792186" y="0"/>
              <a:ext cx="2399814" cy="3142528"/>
            </a:xfrm>
            <a:custGeom>
              <a:avLst/>
              <a:gdLst>
                <a:gd name="connsiteX0" fmla="*/ 0 w 2399814"/>
                <a:gd name="connsiteY0" fmla="*/ 0 h 3142528"/>
                <a:gd name="connsiteX1" fmla="*/ 2399814 w 2399814"/>
                <a:gd name="connsiteY1" fmla="*/ 0 h 3142528"/>
                <a:gd name="connsiteX2" fmla="*/ 2399814 w 2399814"/>
                <a:gd name="connsiteY2" fmla="*/ 3142528 h 3142528"/>
                <a:gd name="connsiteX3" fmla="*/ 0 w 2399814"/>
                <a:gd name="connsiteY3" fmla="*/ 3142528 h 3142528"/>
              </a:gdLst>
              <a:ahLst/>
              <a:cxnLst>
                <a:cxn ang="0">
                  <a:pos x="connsiteX0" y="connsiteY0"/>
                </a:cxn>
                <a:cxn ang="0">
                  <a:pos x="connsiteX1" y="connsiteY1"/>
                </a:cxn>
                <a:cxn ang="0">
                  <a:pos x="connsiteX2" y="connsiteY2"/>
                </a:cxn>
                <a:cxn ang="0">
                  <a:pos x="connsiteX3" y="connsiteY3"/>
                </a:cxn>
              </a:cxnLst>
              <a:rect l="l" t="t" r="r" b="b"/>
              <a:pathLst>
                <a:path w="2399814" h="3142528">
                  <a:moveTo>
                    <a:pt x="0" y="0"/>
                  </a:moveTo>
                  <a:lnTo>
                    <a:pt x="2399814" y="0"/>
                  </a:lnTo>
                  <a:lnTo>
                    <a:pt x="2399814" y="3142528"/>
                  </a:lnTo>
                  <a:lnTo>
                    <a:pt x="0" y="3142528"/>
                  </a:lnTo>
                  <a:close/>
                </a:path>
              </a:pathLst>
            </a:custGeom>
          </p:spPr>
        </p:pic>
        <p:pic>
          <p:nvPicPr>
            <p:cNvPr id="13" name="Aitds1-2" descr="图片包含 游戏机, 标志&#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7326AE-0C25-4011-A06C-9FC18A4E6FCB}"/>
                </a:ext>
              </a:extLst>
            </p:cNvPr>
            <p:cNvPicPr>
              <a:picLocks noChangeAspect="1"/>
            </p:cNvPicPr>
            <p:nvPr/>
          </p:nvPicPr>
          <p:blipFill>
            <a:blip r:embed="rId17" cstate="print">
              <a:extLst>
                <a:ext uri="{28A0092B-C50C-407E-A947-70E740481C1C}">
                  <a14:useLocalDpi xmlns:a14="http://schemas.microsoft.com/office/drawing/2010/main" val="0"/>
                </a:ext>
              </a:extLst>
            </a:blip>
            <a:srcRect l="29879" t="12758" r="27839" b="13419"/>
            <a:stretch>
              <a:fillRect/>
            </a:stretch>
          </p:blipFill>
          <p:spPr>
            <a:xfrm>
              <a:off x="9792186" y="0"/>
              <a:ext cx="2399814" cy="3142529"/>
            </a:xfrm>
            <a:custGeom>
              <a:avLst/>
              <a:gdLst>
                <a:gd name="connsiteX0" fmla="*/ 0 w 2399814"/>
                <a:gd name="connsiteY0" fmla="*/ 0 h 3142529"/>
                <a:gd name="connsiteX1" fmla="*/ 2399814 w 2399814"/>
                <a:gd name="connsiteY1" fmla="*/ 0 h 3142529"/>
                <a:gd name="connsiteX2" fmla="*/ 2399814 w 2399814"/>
                <a:gd name="connsiteY2" fmla="*/ 3142529 h 3142529"/>
                <a:gd name="connsiteX3" fmla="*/ 0 w 2399814"/>
                <a:gd name="connsiteY3" fmla="*/ 3142529 h 3142529"/>
              </a:gdLst>
              <a:ahLst/>
              <a:cxnLst>
                <a:cxn ang="0">
                  <a:pos x="connsiteX0" y="connsiteY0"/>
                </a:cxn>
                <a:cxn ang="0">
                  <a:pos x="connsiteX1" y="connsiteY1"/>
                </a:cxn>
                <a:cxn ang="0">
                  <a:pos x="connsiteX2" y="connsiteY2"/>
                </a:cxn>
                <a:cxn ang="0">
                  <a:pos x="connsiteX3" y="connsiteY3"/>
                </a:cxn>
              </a:cxnLst>
              <a:rect l="l" t="t" r="r" b="b"/>
              <a:pathLst>
                <a:path w="2399814" h="3142529">
                  <a:moveTo>
                    <a:pt x="0" y="0"/>
                  </a:moveTo>
                  <a:lnTo>
                    <a:pt x="2399814" y="0"/>
                  </a:lnTo>
                  <a:lnTo>
                    <a:pt x="2399814" y="3142529"/>
                  </a:lnTo>
                  <a:lnTo>
                    <a:pt x="0" y="3142529"/>
                  </a:lnTo>
                  <a:close/>
                </a:path>
              </a:pathLst>
            </a:custGeom>
          </p:spPr>
        </p:pic>
      </p:grpSp>
      <p:grpSp>
        <p:nvGrpSpPr>
          <p:cNvPr id="39"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8B8D53-D9CA-431C-A535-6A171D2ABBC4}"/>
              </a:ext>
            </a:extLst>
          </p:cNvPr>
          <p:cNvGrpSpPr/>
          <p:nvPr/>
        </p:nvGrpSpPr>
        <p:grpSpPr>
          <a:xfrm>
            <a:off x="4798754" y="1414864"/>
            <a:ext cx="6372357" cy="981807"/>
            <a:chOff x="4798754" y="1193800"/>
            <a:chExt cx="6372357" cy="981807"/>
          </a:xfrm>
        </p:grpSpPr>
        <p:sp>
          <p:nvSpPr>
            <p:cNvPr id="14"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812458-D2E4-4347-9A4C-C4A9385E8227}"/>
                </a:ext>
              </a:extLst>
            </p:cNvPr>
            <p:cNvSpPr txBox="1"/>
            <p:nvPr/>
          </p:nvSpPr>
          <p:spPr>
            <a:xfrm>
              <a:off x="5658823" y="1283055"/>
              <a:ext cx="5512288" cy="892552"/>
            </a:xfrm>
            <a:prstGeom prst="rect">
              <a:avLst/>
            </a:prstGeom>
            <a:noFill/>
          </p:spPr>
          <p:txBody>
            <a:bodyPr wrap="square" rtlCol="0">
              <a:spAutoFit/>
            </a:bodyPr>
            <a:lstStyle/>
            <a:p>
              <a:pPr algn="dist"/>
              <a:r>
                <a:rPr lang="zh-CN" altLang="en-US" sz="5200" dirty="0">
                  <a:solidFill>
                    <a:schemeClr val="accent1">
                      <a:lumMod val="75000"/>
                    </a:schemeClr>
                  </a:solidFill>
                  <a:latin typeface="字魂36号-正文宋楷" panose="00000500000000000000" pitchFamily="2" charset="-122"/>
                  <a:ea typeface="字魂36号-正文宋楷" panose="00000500000000000000" pitchFamily="2" charset="-122"/>
                </a:rPr>
                <a:t>中华人民共和国</a:t>
              </a:r>
            </a:p>
          </p:txBody>
        </p:sp>
        <p:pic>
          <p:nvPicPr>
            <p:cNvPr id="17" name="Aitds2-2" descr="图片包含 游戏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D025FF7-F8A2-457D-850C-47EAF3693E6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798754" y="1193800"/>
              <a:ext cx="860070" cy="873558"/>
            </a:xfrm>
            <a:prstGeom prst="rect">
              <a:avLst/>
            </a:prstGeom>
          </p:spPr>
        </p:pic>
      </p:grpSp>
      <p:grpSp>
        <p:nvGrpSpPr>
          <p:cNvPr id="20"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47BCF7-879C-47B1-8878-D42D782E4E7C}"/>
              </a:ext>
            </a:extLst>
          </p:cNvPr>
          <p:cNvGrpSpPr/>
          <p:nvPr/>
        </p:nvGrpSpPr>
        <p:grpSpPr>
          <a:xfrm>
            <a:off x="4520298" y="2343686"/>
            <a:ext cx="6777106" cy="2697678"/>
            <a:chOff x="4647107" y="2142610"/>
            <a:chExt cx="6777106" cy="2697678"/>
          </a:xfrm>
        </p:grpSpPr>
        <p:sp>
          <p:nvSpPr>
            <p:cNvPr id="19"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90B8F0-87D0-4084-A822-E1BE1EAC3066}"/>
                </a:ext>
              </a:extLst>
            </p:cNvPr>
            <p:cNvSpPr txBox="1"/>
            <p:nvPr/>
          </p:nvSpPr>
          <p:spPr>
            <a:xfrm>
              <a:off x="4687747" y="2193410"/>
              <a:ext cx="6736466" cy="2646878"/>
            </a:xfrm>
            <a:prstGeom prst="rect">
              <a:avLst/>
            </a:prstGeom>
            <a:noFill/>
            <a:ln w="127000">
              <a:noFill/>
            </a:ln>
          </p:spPr>
          <p:txBody>
            <a:bodyPr wrap="square" rtlCol="0">
              <a:spAutoFit/>
            </a:bodyPr>
            <a:lstStyle/>
            <a:p>
              <a:pPr algn="dist"/>
              <a:r>
                <a:rPr lang="zh-CN" altLang="en-US" sz="16600" b="1" dirty="0">
                  <a:ln w="127000">
                    <a:solidFill>
                      <a:schemeClr val="accent1">
                        <a:lumMod val="75000"/>
                      </a:schemeClr>
                    </a:solidFill>
                  </a:ln>
                  <a:solidFill>
                    <a:schemeClr val="accent1">
                      <a:lumMod val="75000"/>
                    </a:schemeClr>
                  </a:solidFill>
                  <a:latin typeface="+mj-ea"/>
                  <a:ea typeface="+mj-ea"/>
                </a:rPr>
                <a:t>民法典</a:t>
              </a:r>
            </a:p>
          </p:txBody>
        </p:sp>
        <p:sp>
          <p:nvSpPr>
            <p:cNvPr id="15" name="Aitds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1639DA-C1E8-4731-98F0-6498044F1994}"/>
                </a:ext>
              </a:extLst>
            </p:cNvPr>
            <p:cNvSpPr txBox="1"/>
            <p:nvPr/>
          </p:nvSpPr>
          <p:spPr>
            <a:xfrm>
              <a:off x="4647107" y="2142610"/>
              <a:ext cx="6736466" cy="2646878"/>
            </a:xfrm>
            <a:prstGeom prst="rect">
              <a:avLst/>
            </a:prstGeom>
            <a:noFill/>
            <a:ln>
              <a:noFill/>
            </a:ln>
          </p:spPr>
          <p:txBody>
            <a:bodyPr wrap="square" rtlCol="0">
              <a:spAutoFit/>
            </a:bodyPr>
            <a:lstStyle/>
            <a:p>
              <a:pPr algn="dist"/>
              <a:r>
                <a:rPr lang="zh-CN" altLang="en-US" sz="16600" b="1" dirty="0">
                  <a:ln w="63500">
                    <a:solidFill>
                      <a:srgbClr val="FEFDF8"/>
                    </a:solidFill>
                  </a:ln>
                  <a:solidFill>
                    <a:srgbClr val="FEFDF8"/>
                  </a:solidFill>
                  <a:latin typeface="+mj-ea"/>
                  <a:ea typeface="+mj-ea"/>
                </a:rPr>
                <a:t>民法典</a:t>
              </a:r>
            </a:p>
          </p:txBody>
        </p:sp>
        <p:sp>
          <p:nvSpPr>
            <p:cNvPr id="18" name="Aitds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C33182-BD23-4F5F-BE24-40C8425C0F4A}"/>
                </a:ext>
              </a:extLst>
            </p:cNvPr>
            <p:cNvSpPr txBox="1"/>
            <p:nvPr/>
          </p:nvSpPr>
          <p:spPr>
            <a:xfrm>
              <a:off x="4647107" y="2142610"/>
              <a:ext cx="6736466" cy="2646878"/>
            </a:xfrm>
            <a:prstGeom prst="rect">
              <a:avLst/>
            </a:prstGeom>
            <a:noFill/>
            <a:ln>
              <a:noFill/>
            </a:ln>
          </p:spPr>
          <p:txBody>
            <a:bodyPr wrap="square" rtlCol="0">
              <a:spAutoFit/>
            </a:bodyPr>
            <a:lstStyle/>
            <a:p>
              <a:pPr algn="dist"/>
              <a:r>
                <a:rPr lang="zh-CN" altLang="en-US" sz="16600" b="1" dirty="0">
                  <a:solidFill>
                    <a:srgbClr val="C00000"/>
                  </a:solidFill>
                  <a:latin typeface="+mj-ea"/>
                  <a:ea typeface="+mj-ea"/>
                </a:rPr>
                <a:t>民法典</a:t>
              </a:r>
            </a:p>
          </p:txBody>
        </p:sp>
      </p:grpSp>
      <p:grpSp>
        <p:nvGrpSpPr>
          <p:cNvPr id="4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9C84CD-92D9-48AD-AD26-4FF77BFCFCB8}"/>
              </a:ext>
            </a:extLst>
          </p:cNvPr>
          <p:cNvGrpSpPr/>
          <p:nvPr/>
        </p:nvGrpSpPr>
        <p:grpSpPr>
          <a:xfrm>
            <a:off x="4710348" y="5067826"/>
            <a:ext cx="6460763" cy="372784"/>
            <a:chOff x="4710348" y="4846762"/>
            <a:chExt cx="6460763" cy="372784"/>
          </a:xfrm>
        </p:grpSpPr>
        <p:sp>
          <p:nvSpPr>
            <p:cNvPr id="22" name="Aitds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42B37F-26D2-4B61-8EF9-9E5AE9B39171}"/>
                </a:ext>
              </a:extLst>
            </p:cNvPr>
            <p:cNvSpPr/>
            <p:nvPr>
              <p:custDataLst>
                <p:tags r:id="rId1"/>
              </p:custDataLst>
            </p:nvPr>
          </p:nvSpPr>
          <p:spPr>
            <a:xfrm>
              <a:off x="4710348" y="4846762"/>
              <a:ext cx="6460763" cy="372784"/>
            </a:xfrm>
            <a:prstGeom prst="roundRect">
              <a:avLst>
                <a:gd name="adj"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000" b="1"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3" name="Aitds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34FED4A-84FC-4CBB-8C28-2EBC8A370483}"/>
                </a:ext>
              </a:extLst>
            </p:cNvPr>
            <p:cNvSpPr/>
            <p:nvPr>
              <p:custDataLst>
                <p:tags r:id="rId2"/>
              </p:custDataLst>
            </p:nvPr>
          </p:nvSpPr>
          <p:spPr>
            <a:xfrm>
              <a:off x="4805222" y="4888300"/>
              <a:ext cx="290825" cy="289709"/>
            </a:xfrm>
            <a:prstGeom prst="roundRect">
              <a:avLst>
                <a:gd name="adj" fmla="val 408"/>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4" name="Aitds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6CB4D2-3395-461F-BC25-6E4BFBD142AB}"/>
                </a:ext>
              </a:extLst>
            </p:cNvPr>
            <p:cNvSpPr/>
            <p:nvPr>
              <p:custDataLst>
                <p:tags r:id="rId3"/>
              </p:custDataLst>
            </p:nvPr>
          </p:nvSpPr>
          <p:spPr>
            <a:xfrm>
              <a:off x="5229511" y="4888300"/>
              <a:ext cx="290825" cy="289709"/>
            </a:xfrm>
            <a:prstGeom prst="roundRect">
              <a:avLst>
                <a:gd name="adj" fmla="val 408"/>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5" name="Aitds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7D5A86-CD3E-4B5D-BFDA-F3BF87865A3D}"/>
                </a:ext>
              </a:extLst>
            </p:cNvPr>
            <p:cNvSpPr/>
            <p:nvPr>
              <p:custDataLst>
                <p:tags r:id="rId4"/>
              </p:custDataLst>
            </p:nvPr>
          </p:nvSpPr>
          <p:spPr>
            <a:xfrm>
              <a:off x="5653799" y="4888300"/>
              <a:ext cx="290825" cy="289709"/>
            </a:xfrm>
            <a:prstGeom prst="roundRect">
              <a:avLst>
                <a:gd name="adj" fmla="val 0"/>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6" name="Aitds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FAE734-16B8-48BC-AF20-3FDFC6DD7DBA}"/>
                </a:ext>
              </a:extLst>
            </p:cNvPr>
            <p:cNvSpPr/>
            <p:nvPr>
              <p:custDataLst>
                <p:tags r:id="rId5"/>
              </p:custDataLst>
            </p:nvPr>
          </p:nvSpPr>
          <p:spPr>
            <a:xfrm>
              <a:off x="9932219" y="4888300"/>
              <a:ext cx="290825" cy="289709"/>
            </a:xfrm>
            <a:prstGeom prst="roundRect">
              <a:avLst>
                <a:gd name="adj" fmla="val 408"/>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7" name="Aitds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FBC78B-398E-4E23-9851-B86B5B2A7399}"/>
                </a:ext>
              </a:extLst>
            </p:cNvPr>
            <p:cNvSpPr/>
            <p:nvPr>
              <p:custDataLst>
                <p:tags r:id="rId6"/>
              </p:custDataLst>
            </p:nvPr>
          </p:nvSpPr>
          <p:spPr>
            <a:xfrm>
              <a:off x="10356508" y="4888300"/>
              <a:ext cx="290825" cy="289709"/>
            </a:xfrm>
            <a:prstGeom prst="roundRect">
              <a:avLst>
                <a:gd name="adj" fmla="val 408"/>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8" name="Aitds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4B048E-2915-416D-B755-0B6764D61ED9}"/>
                </a:ext>
              </a:extLst>
            </p:cNvPr>
            <p:cNvSpPr/>
            <p:nvPr>
              <p:custDataLst>
                <p:tags r:id="rId7"/>
              </p:custDataLst>
            </p:nvPr>
          </p:nvSpPr>
          <p:spPr>
            <a:xfrm>
              <a:off x="10780797" y="4888300"/>
              <a:ext cx="290825" cy="289709"/>
            </a:xfrm>
            <a:prstGeom prst="roundRect">
              <a:avLst>
                <a:gd name="adj" fmla="val 408"/>
              </a:avLst>
            </a:prstGeom>
            <a:solidFill>
              <a:srgbClr val="FEFDF8"/>
            </a:solid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29" name="Aitds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269DEF-87A2-4214-8F6A-DB2C068509D5}"/>
                </a:ext>
              </a:extLst>
            </p:cNvPr>
            <p:cNvSpPr/>
            <p:nvPr>
              <p:custDataLst>
                <p:tags r:id="rId8"/>
              </p:custDataLst>
            </p:nvPr>
          </p:nvSpPr>
          <p:spPr>
            <a:xfrm>
              <a:off x="4847317"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0" name="Aitds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2FE922-DE47-4E04-86DD-4FE557681929}"/>
                </a:ext>
              </a:extLst>
            </p:cNvPr>
            <p:cNvSpPr/>
            <p:nvPr>
              <p:custDataLst>
                <p:tags r:id="rId9"/>
              </p:custDataLst>
            </p:nvPr>
          </p:nvSpPr>
          <p:spPr>
            <a:xfrm>
              <a:off x="5271606"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1" name="Aitds4-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B2AFBD4-2B6A-4E7A-B6D7-F98820D3215A}"/>
                </a:ext>
              </a:extLst>
            </p:cNvPr>
            <p:cNvSpPr/>
            <p:nvPr>
              <p:custDataLst>
                <p:tags r:id="rId10"/>
              </p:custDataLst>
            </p:nvPr>
          </p:nvSpPr>
          <p:spPr>
            <a:xfrm>
              <a:off x="5700204"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2" name="Aitds4-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BC943E-85C0-4FAD-A8FC-7C1B144EC864}"/>
                </a:ext>
              </a:extLst>
            </p:cNvPr>
            <p:cNvSpPr/>
            <p:nvPr>
              <p:custDataLst>
                <p:tags r:id="rId11"/>
              </p:custDataLst>
            </p:nvPr>
          </p:nvSpPr>
          <p:spPr>
            <a:xfrm>
              <a:off x="9974314"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3" name="Aitds4-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5ECFEB-4F3B-4C48-A0E0-0CBE0ECFA2C6}"/>
                </a:ext>
              </a:extLst>
            </p:cNvPr>
            <p:cNvSpPr/>
            <p:nvPr>
              <p:custDataLst>
                <p:tags r:id="rId12"/>
              </p:custDataLst>
            </p:nvPr>
          </p:nvSpPr>
          <p:spPr>
            <a:xfrm>
              <a:off x="10400757"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4" name="Aitds4-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868012-70DD-4C44-8856-29AFDF29F1FE}"/>
                </a:ext>
              </a:extLst>
            </p:cNvPr>
            <p:cNvSpPr/>
            <p:nvPr>
              <p:custDataLst>
                <p:tags r:id="rId13"/>
              </p:custDataLst>
            </p:nvPr>
          </p:nvSpPr>
          <p:spPr>
            <a:xfrm>
              <a:off x="10829355" y="4929837"/>
              <a:ext cx="206634" cy="206634"/>
            </a:xfrm>
            <a:prstGeom prst="star5">
              <a:avLst>
                <a:gd name="adj" fmla="val 24120"/>
                <a:gd name="hf" fmla="val 105146"/>
                <a:gd name="vf" fmla="val 1105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5" name="Aitds4-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6E9BF3-30F3-433E-8360-FE4466C08A4E}"/>
                </a:ext>
              </a:extLst>
            </p:cNvPr>
            <p:cNvSpPr/>
            <p:nvPr>
              <p:custDataLst>
                <p:tags r:id="rId14"/>
              </p:custDataLst>
            </p:nvPr>
          </p:nvSpPr>
          <p:spPr>
            <a:xfrm>
              <a:off x="6052695" y="4877673"/>
              <a:ext cx="3776069" cy="310962"/>
            </a:xfrm>
            <a:prstGeom prst="rect">
              <a:avLst/>
            </a:prstGeom>
            <a:noFill/>
            <a:ln>
              <a:solidFill>
                <a:srgbClr val="FEFDF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zh-CN" sz="1600" dirty="0">
                <a:solidFill>
                  <a:srgbClr val="FFEDC2"/>
                </a:solidFill>
                <a:latin typeface="阿里巴巴普惠体 Light" panose="00020600040101010101" pitchFamily="18" charset="-122"/>
                <a:ea typeface="阿里巴巴普惠体 Light" panose="00020600040101010101" pitchFamily="18" charset="-122"/>
                <a:sym typeface="华文宋体" panose="02010600040101010101" pitchFamily="2" charset="-122"/>
              </a:endParaRPr>
            </a:p>
          </p:txBody>
        </p:sp>
        <p:sp>
          <p:nvSpPr>
            <p:cNvPr id="36" name="Aitds4-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9B3F29-E3A1-440F-AD88-EE4455DABC24}"/>
                </a:ext>
              </a:extLst>
            </p:cNvPr>
            <p:cNvSpPr/>
            <p:nvPr/>
          </p:nvSpPr>
          <p:spPr>
            <a:xfrm>
              <a:off x="6010676" y="4870966"/>
              <a:ext cx="3877985" cy="338554"/>
            </a:xfrm>
            <a:prstGeom prst="rect">
              <a:avLst/>
            </a:prstGeom>
          </p:spPr>
          <p:txBody>
            <a:bodyPr wrap="none">
              <a:spAutoFit/>
            </a:bodyPr>
            <a:lstStyle/>
            <a:p>
              <a:pPr lvl="0" algn="ctr"/>
              <a:r>
                <a:rPr lang="zh-CN" altLang="en-US" sz="1600" dirty="0">
                  <a:solidFill>
                    <a:srgbClr val="FEFDF8"/>
                  </a:solidFill>
                  <a:latin typeface="阿里巴巴普惠体 Light" panose="00020600040101010101" pitchFamily="18" charset="-122"/>
                  <a:ea typeface="阿里巴巴普惠体 Light" panose="00020600040101010101" pitchFamily="18" charset="-122"/>
                  <a:sym typeface="华文宋体" panose="02010600040101010101" pitchFamily="2" charset="-122"/>
                </a:rPr>
                <a:t>认真学习贯彻</a:t>
              </a:r>
              <a:r>
                <a:rPr lang="en-US" altLang="zh-CN" sz="1600" dirty="0">
                  <a:solidFill>
                    <a:srgbClr val="FEFDF8"/>
                  </a:solidFill>
                  <a:latin typeface="阿里巴巴普惠体 Light" panose="00020600040101010101" pitchFamily="18" charset="-122"/>
                  <a:ea typeface="阿里巴巴普惠体 Light" panose="00020600040101010101" pitchFamily="18" charset="-122"/>
                  <a:sym typeface="华文宋体" panose="02010600040101010101" pitchFamily="2" charset="-122"/>
                </a:rPr>
                <a:t>《</a:t>
              </a:r>
              <a:r>
                <a:rPr lang="zh-CN" altLang="en-US" sz="1600" dirty="0">
                  <a:solidFill>
                    <a:srgbClr val="FEFDF8"/>
                  </a:solidFill>
                  <a:latin typeface="阿里巴巴普惠体 Light" panose="00020600040101010101" pitchFamily="18" charset="-122"/>
                  <a:ea typeface="阿里巴巴普惠体 Light" panose="00020600040101010101" pitchFamily="18" charset="-122"/>
                  <a:sym typeface="华文宋体" panose="02010600040101010101" pitchFamily="2" charset="-122"/>
                </a:rPr>
                <a:t>中华人民共和国民法典</a:t>
              </a:r>
              <a:r>
                <a:rPr lang="en-US" altLang="zh-CN" sz="1600" dirty="0">
                  <a:solidFill>
                    <a:srgbClr val="FEFDF8"/>
                  </a:solidFill>
                  <a:latin typeface="阿里巴巴普惠体 Light" panose="00020600040101010101" pitchFamily="18" charset="-122"/>
                  <a:ea typeface="阿里巴巴普惠体 Light" panose="00020600040101010101" pitchFamily="18" charset="-122"/>
                  <a:sym typeface="华文宋体" panose="02010600040101010101" pitchFamily="2" charset="-122"/>
                </a:rPr>
                <a:t>》</a:t>
              </a:r>
            </a:p>
          </p:txBody>
        </p:sp>
      </p:grpSp>
      <p:pic>
        <p:nvPicPr>
          <p:cNvPr id="3" name="图片 2"/>
          <p:cNvPicPr>
            <a:picLocks noChangeAspect="1"/>
          </p:cNvPicPr>
          <p:nvPr/>
        </p:nvPicPr>
        <p:blipFill>
          <a:blip r:embed="rId19"/>
          <a:stretch>
            <a:fillRect/>
          </a:stretch>
        </p:blipFill>
        <p:spPr>
          <a:xfrm>
            <a:off x="8147232" y="380186"/>
            <a:ext cx="3674443" cy="570428"/>
          </a:xfrm>
          <a:prstGeom prst="rect">
            <a:avLst/>
          </a:prstGeom>
        </p:spPr>
      </p:pic>
      <p:sp>
        <p:nvSpPr>
          <p:cNvPr id="4" name="文本框 3"/>
          <p:cNvSpPr txBox="1"/>
          <p:nvPr/>
        </p:nvSpPr>
        <p:spPr>
          <a:xfrm>
            <a:off x="4520298" y="5830131"/>
            <a:ext cx="4198189" cy="769441"/>
          </a:xfrm>
          <a:prstGeom prst="rect">
            <a:avLst/>
          </a:prstGeom>
          <a:noFill/>
        </p:spPr>
        <p:txBody>
          <a:bodyPr wrap="square" rtlCol="0">
            <a:spAutoFit/>
          </a:bodyPr>
          <a:lstStyle/>
          <a:p>
            <a:r>
              <a:rPr lang="en-US" altLang="zh-CN" sz="4400" b="1" dirty="0" smtClean="0">
                <a:solidFill>
                  <a:schemeClr val="accent1"/>
                </a:solidFill>
              </a:rPr>
              <a:t>2023</a:t>
            </a:r>
            <a:r>
              <a:rPr lang="zh-CN" altLang="en-US" sz="4400" b="1" dirty="0" smtClean="0">
                <a:solidFill>
                  <a:schemeClr val="accent1"/>
                </a:solidFill>
              </a:rPr>
              <a:t>年</a:t>
            </a:r>
            <a:r>
              <a:rPr lang="en-US" altLang="zh-CN" sz="4400" b="1" dirty="0" smtClean="0">
                <a:solidFill>
                  <a:schemeClr val="accent1"/>
                </a:solidFill>
              </a:rPr>
              <a:t>5</a:t>
            </a:r>
            <a:r>
              <a:rPr lang="zh-CN" altLang="en-US" sz="4400" b="1" dirty="0" smtClean="0">
                <a:solidFill>
                  <a:schemeClr val="accent1"/>
                </a:solidFill>
              </a:rPr>
              <a:t>月</a:t>
            </a:r>
            <a:r>
              <a:rPr lang="en-US" altLang="zh-CN" sz="4400" b="1" dirty="0" smtClean="0">
                <a:solidFill>
                  <a:schemeClr val="accent1"/>
                </a:solidFill>
              </a:rPr>
              <a:t>9</a:t>
            </a:r>
            <a:r>
              <a:rPr lang="zh-CN" altLang="en-US" sz="4400" b="1" dirty="0" smtClean="0">
                <a:solidFill>
                  <a:schemeClr val="accent1"/>
                </a:solidFill>
              </a:rPr>
              <a:t>日</a:t>
            </a:r>
            <a:endParaRPr lang="zh-CN" altLang="en-US" sz="4400" b="1" dirty="0">
              <a:solidFill>
                <a:schemeClr val="accent1"/>
              </a:solidFill>
            </a:endParaRPr>
          </a:p>
        </p:txBody>
      </p:sp>
    </p:spTree>
    <p:extLst>
      <p:ext uri="{BB962C8B-B14F-4D97-AF65-F5344CB8AC3E}">
        <p14:creationId xmlns:p14="http://schemas.microsoft.com/office/powerpoint/2010/main" val="39794490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14DB2-B8C0-46D1-837C-9FD6D123C20F}"/>
              </a:ext>
            </a:extLst>
          </p:cNvPr>
          <p:cNvGrpSpPr/>
          <p:nvPr>
            <p:custDataLst>
              <p:tags r:id="rId1"/>
            </p:custDataLst>
          </p:nvPr>
        </p:nvGrpSpPr>
        <p:grpSpPr>
          <a:xfrm>
            <a:off x="2893336" y="3206599"/>
            <a:ext cx="6405326" cy="0"/>
            <a:chOff x="3002921" y="2879285"/>
            <a:chExt cx="6407828" cy="0"/>
          </a:xfrm>
        </p:grpSpPr>
        <p:cxnSp>
          <p:nvCxnSpPr>
            <p:cNvPr id="46"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96C665-CF23-4EE4-A42F-9FE4DA514EC4}"/>
                </a:ext>
              </a:extLst>
            </p:cNvPr>
            <p:cNvCxnSpPr/>
            <p:nvPr>
              <p:custDataLst>
                <p:tags r:id="rId5"/>
              </p:custDataLst>
            </p:nvPr>
          </p:nvCxnSpPr>
          <p:spPr bwMode="auto">
            <a:xfrm>
              <a:off x="3002921"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A73BB0-5F7F-4058-8FFD-8138A8E39F59}"/>
                </a:ext>
              </a:extLst>
            </p:cNvPr>
            <p:cNvCxnSpPr/>
            <p:nvPr>
              <p:custDataLst>
                <p:tags r:id="rId6"/>
              </p:custDataLst>
            </p:nvPr>
          </p:nvCxnSpPr>
          <p:spPr bwMode="auto">
            <a:xfrm>
              <a:off x="7394525"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65AF27-E96F-4E33-A88A-423969473215}"/>
              </a:ext>
            </a:extLst>
          </p:cNvPr>
          <p:cNvSpPr txBox="1"/>
          <p:nvPr>
            <p:custDataLst>
              <p:tags r:id="rId2"/>
            </p:custDataLst>
          </p:nvPr>
        </p:nvSpPr>
        <p:spPr>
          <a:xfrm>
            <a:off x="5163835" y="2883560"/>
            <a:ext cx="1864329" cy="646079"/>
          </a:xfrm>
          <a:prstGeom prst="rect">
            <a:avLst/>
          </a:prstGeom>
          <a:noFill/>
        </p:spPr>
        <p:txBody>
          <a:bodyPr wrap="square" rtlCol="0">
            <a:spAutoFit/>
          </a:bodyPr>
          <a:lstStyle/>
          <a:p>
            <a:pPr algn="dist"/>
            <a:r>
              <a:rPr lang="zh-CN" altLang="en-US" sz="3599" b="1" dirty="0">
                <a:solidFill>
                  <a:srgbClr val="C00000"/>
                </a:solidFill>
                <a:latin typeface="阿里巴巴普惠体 Light" panose="00020600040101010101" pitchFamily="18" charset="-122"/>
                <a:ea typeface="阿里巴巴普惠体 Light" panose="00020600040101010101" pitchFamily="18" charset="-122"/>
                <a:cs typeface="+mn-ea"/>
                <a:sym typeface="+mn-lt"/>
              </a:rPr>
              <a:t>第二章</a:t>
            </a:r>
          </a:p>
        </p:txBody>
      </p:sp>
      <p:sp>
        <p:nvSpPr>
          <p:cNvPr id="59"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168243-C6B2-46A6-B23C-62C6BDDF7635}"/>
              </a:ext>
            </a:extLst>
          </p:cNvPr>
          <p:cNvSpPr txBox="1"/>
          <p:nvPr>
            <p:custDataLst>
              <p:tags r:id="rId3"/>
            </p:custDataLst>
          </p:nvPr>
        </p:nvSpPr>
        <p:spPr>
          <a:xfrm>
            <a:off x="1045580" y="3792807"/>
            <a:ext cx="10100840" cy="923330"/>
          </a:xfrm>
          <a:prstGeom prst="rect">
            <a:avLst/>
          </a:prstGeom>
          <a:noFill/>
        </p:spPr>
        <p:txBody>
          <a:bodyPr wrap="square" rtlCol="0">
            <a:spAutoFit/>
          </a:bodyPr>
          <a:lstStyle/>
          <a:p>
            <a:pPr algn="ctr"/>
            <a:r>
              <a:rPr lang="zh-CN" altLang="en-US" sz="5400" b="1" spc="-150" dirty="0">
                <a:solidFill>
                  <a:srgbClr val="C00000"/>
                </a:solidFill>
                <a:latin typeface="+mj-ea"/>
                <a:ea typeface="+mj-ea"/>
                <a:cs typeface="+mn-ea"/>
                <a:sym typeface="+mn-lt"/>
              </a:rPr>
              <a:t>民法典亮点解析</a:t>
            </a:r>
          </a:p>
        </p:txBody>
      </p:sp>
      <p:sp>
        <p:nvSpPr>
          <p:cNvPr id="6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4B767-2730-4485-B43E-4804273C7536}"/>
              </a:ext>
            </a:extLst>
          </p:cNvPr>
          <p:cNvSpPr txBox="1"/>
          <p:nvPr>
            <p:custDataLst>
              <p:tags r:id="rId4"/>
            </p:custDataLst>
          </p:nvPr>
        </p:nvSpPr>
        <p:spPr>
          <a:xfrm>
            <a:off x="2590216" y="4971437"/>
            <a:ext cx="6929120" cy="646074"/>
          </a:xfrm>
          <a:prstGeom prst="rect">
            <a:avLst/>
          </a:prstGeom>
          <a:noFill/>
        </p:spPr>
        <p:txBody>
          <a:bodyPr wrap="square" rtlCol="0">
            <a:spAutoFit/>
          </a:bodyPr>
          <a:lstStyle/>
          <a:p>
            <a:pPr algn="ct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中华人民共和国民法典</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共</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7</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编、</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1260</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条，各编依次为总则、物权、合同、人格权、婚姻家庭、继承、侵权责任，以及附则。</a:t>
            </a:r>
          </a:p>
        </p:txBody>
      </p:sp>
      <p:pic>
        <p:nvPicPr>
          <p:cNvPr id="6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C0EF89-172F-4FC6-BF2E-E50E80151AC9}"/>
              </a:ext>
            </a:extLst>
          </p:cNvPr>
          <p:cNvPicPr>
            <a:picLocks noChangeAspect="1"/>
          </p:cNvPicPr>
          <p:nvPr/>
        </p:nvPicPr>
        <p:blipFill>
          <a:blip r:embed="rId9"/>
          <a:srcRect b="26805"/>
          <a:stretch>
            <a:fillRect/>
          </a:stretch>
        </p:blipFill>
        <p:spPr>
          <a:xfrm>
            <a:off x="4287036" y="1402457"/>
            <a:ext cx="3617928" cy="1410217"/>
          </a:xfrm>
          <a:custGeom>
            <a:avLst/>
            <a:gdLst>
              <a:gd name="connsiteX0" fmla="*/ 0 w 3617928"/>
              <a:gd name="connsiteY0" fmla="*/ 0 h 1410217"/>
              <a:gd name="connsiteX1" fmla="*/ 3617928 w 3617928"/>
              <a:gd name="connsiteY1" fmla="*/ 0 h 1410217"/>
              <a:gd name="connsiteX2" fmla="*/ 3617928 w 3617928"/>
              <a:gd name="connsiteY2" fmla="*/ 1410217 h 1410217"/>
              <a:gd name="connsiteX3" fmla="*/ 0 w 3617928"/>
              <a:gd name="connsiteY3" fmla="*/ 1410217 h 1410217"/>
            </a:gdLst>
            <a:ahLst/>
            <a:cxnLst>
              <a:cxn ang="0">
                <a:pos x="connsiteX0" y="connsiteY0"/>
              </a:cxn>
              <a:cxn ang="0">
                <a:pos x="connsiteX1" y="connsiteY1"/>
              </a:cxn>
              <a:cxn ang="0">
                <a:pos x="connsiteX2" y="connsiteY2"/>
              </a:cxn>
              <a:cxn ang="0">
                <a:pos x="connsiteX3" y="connsiteY3"/>
              </a:cxn>
            </a:cxnLst>
            <a:rect l="l" t="t" r="r" b="b"/>
            <a:pathLst>
              <a:path w="3617928" h="1410217">
                <a:moveTo>
                  <a:pt x="0" y="0"/>
                </a:moveTo>
                <a:lnTo>
                  <a:pt x="3617928" y="0"/>
                </a:lnTo>
                <a:lnTo>
                  <a:pt x="3617928" y="1410217"/>
                </a:lnTo>
                <a:lnTo>
                  <a:pt x="0" y="1410217"/>
                </a:lnTo>
                <a:close/>
              </a:path>
            </a:pathLst>
          </a:custGeom>
        </p:spPr>
      </p:pic>
    </p:spTree>
    <p:extLst>
      <p:ext uri="{BB962C8B-B14F-4D97-AF65-F5344CB8AC3E}">
        <p14:creationId xmlns:p14="http://schemas.microsoft.com/office/powerpoint/2010/main" val="1713526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6"/>
                                        </p:tgtEl>
                                        <p:attrNameLst>
                                          <p:attrName>ppt_y</p:attrName>
                                        </p:attrNameLst>
                                      </p:cBhvr>
                                      <p:tavLst>
                                        <p:tav tm="0">
                                          <p:val>
                                            <p:strVal val="#ppt_y"/>
                                          </p:val>
                                        </p:tav>
                                        <p:tav tm="100000">
                                          <p:val>
                                            <p:strVal val="#ppt_y"/>
                                          </p:val>
                                        </p:tav>
                                      </p:tavLst>
                                    </p:anim>
                                    <p:anim calcmode="lin" valueType="num">
                                      <p:cBhvr>
                                        <p:cTn id="14"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6"/>
                                        </p:tgtEl>
                                      </p:cBhvr>
                                    </p:animEffect>
                                  </p:childTnLst>
                                </p:cTn>
                              </p:par>
                            </p:childTnLst>
                          </p:cTn>
                        </p:par>
                        <p:par>
                          <p:cTn id="17" fill="hold">
                            <p:stCondLst>
                              <p:cond delay="8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9"/>
                                        </p:tgtEl>
                                        <p:attrNameLst>
                                          <p:attrName>style.visibility</p:attrName>
                                        </p:attrNameLst>
                                      </p:cBhvr>
                                      <p:to>
                                        <p:strVal val="visible"/>
                                      </p:to>
                                    </p:set>
                                    <p:anim calcmode="lin" valueType="num">
                                      <p:cBhvr>
                                        <p:cTn id="20"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9"/>
                                        </p:tgtEl>
                                        <p:attrNameLst>
                                          <p:attrName>ppt_y</p:attrName>
                                        </p:attrNameLst>
                                      </p:cBhvr>
                                      <p:tavLst>
                                        <p:tav tm="0">
                                          <p:val>
                                            <p:strVal val="#ppt_y"/>
                                          </p:val>
                                        </p:tav>
                                        <p:tav tm="100000">
                                          <p:val>
                                            <p:strVal val="#ppt_y"/>
                                          </p:val>
                                        </p:tav>
                                      </p:tavLst>
                                    </p:anim>
                                    <p:anim calcmode="lin" valueType="num">
                                      <p:cBhvr>
                                        <p:cTn id="22"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9"/>
                                        </p:tgtEl>
                                      </p:cBhvr>
                                    </p:animEffect>
                                  </p:childTnLst>
                                </p:cTn>
                              </p:par>
                            </p:childTnLst>
                          </p:cTn>
                        </p:par>
                        <p:par>
                          <p:cTn id="25" fill="hold">
                            <p:stCondLst>
                              <p:cond delay="1650"/>
                            </p:stCondLst>
                            <p:childTnLst>
                              <p:par>
                                <p:cTn id="26" presetID="42"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1000"/>
                                        <p:tgtEl>
                                          <p:spTgt spid="60"/>
                                        </p:tgtEl>
                                      </p:cBhvr>
                                    </p:animEffect>
                                    <p:anim calcmode="lin" valueType="num">
                                      <p:cBhvr>
                                        <p:cTn id="29" dur="1000" fill="hold"/>
                                        <p:tgtEl>
                                          <p:spTgt spid="60"/>
                                        </p:tgtEl>
                                        <p:attrNameLst>
                                          <p:attrName>ppt_x</p:attrName>
                                        </p:attrNameLst>
                                      </p:cBhvr>
                                      <p:tavLst>
                                        <p:tav tm="0">
                                          <p:val>
                                            <p:strVal val="#ppt_x"/>
                                          </p:val>
                                        </p:tav>
                                        <p:tav tm="100000">
                                          <p:val>
                                            <p:strVal val="#ppt_x"/>
                                          </p:val>
                                        </p:tav>
                                      </p:tavLst>
                                    </p:anim>
                                    <p:anim calcmode="lin" valueType="num">
                                      <p:cBhvr>
                                        <p:cTn id="3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1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F38BD6-147B-429C-ABF8-76D91654156D}"/>
              </a:ext>
            </a:extLst>
          </p:cNvPr>
          <p:cNvSpPr txBox="1"/>
          <p:nvPr/>
        </p:nvSpPr>
        <p:spPr>
          <a:xfrm>
            <a:off x="1767668" y="12181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见义勇为免责</a:t>
            </a:r>
          </a:p>
        </p:txBody>
      </p:sp>
      <p:sp>
        <p:nvSpPr>
          <p:cNvPr id="22"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713D02-EEC4-4B1A-9A6A-248421A7B63A}"/>
              </a:ext>
            </a:extLst>
          </p:cNvPr>
          <p:cNvSpPr txBox="1"/>
          <p:nvPr/>
        </p:nvSpPr>
        <p:spPr>
          <a:xfrm>
            <a:off x="2489787" y="213853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23"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B0370C2-86B3-4C79-9411-B18048602E0D}"/>
              </a:ext>
            </a:extLst>
          </p:cNvPr>
          <p:cNvSpPr>
            <a:spLocks/>
          </p:cNvSpPr>
          <p:nvPr/>
        </p:nvSpPr>
        <p:spPr bwMode="auto">
          <a:xfrm>
            <a:off x="3126384" y="208129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28"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823125-9242-435A-849D-E2C7B47A7E7E}"/>
              </a:ext>
            </a:extLst>
          </p:cNvPr>
          <p:cNvSpPr>
            <a:spLocks noChangeArrowheads="1"/>
          </p:cNvSpPr>
          <p:nvPr/>
        </p:nvSpPr>
        <p:spPr bwMode="auto">
          <a:xfrm>
            <a:off x="3441456" y="2965772"/>
            <a:ext cx="7219644"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没有侵权人、侵权人逃逸或者无力承担民事责任，受害人请求补偿的，受益人应当给予适当补偿。因自愿实施紧急救助行为造成受助人损害的，救助人不承担民事责任。</a:t>
            </a:r>
          </a:p>
        </p:txBody>
      </p:sp>
      <p:grpSp>
        <p:nvGrpSpPr>
          <p:cNvPr id="4"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7955DF-CCD4-4F49-8C9D-55663151288E}"/>
              </a:ext>
            </a:extLst>
          </p:cNvPr>
          <p:cNvGrpSpPr/>
          <p:nvPr/>
        </p:nvGrpSpPr>
        <p:grpSpPr>
          <a:xfrm>
            <a:off x="1257843" y="1250377"/>
            <a:ext cx="465450" cy="570276"/>
            <a:chOff x="1257843" y="1351977"/>
            <a:chExt cx="465450" cy="570276"/>
          </a:xfrm>
        </p:grpSpPr>
        <p:grpSp>
          <p:nvGrpSpPr>
            <p:cNvPr id="3" name="组合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DECEB5-77AD-42CC-A243-445175F03571}"/>
                </a:ext>
              </a:extLst>
            </p:cNvPr>
            <p:cNvGrpSpPr/>
            <p:nvPr/>
          </p:nvGrpSpPr>
          <p:grpSpPr>
            <a:xfrm>
              <a:off x="1275637" y="1351977"/>
              <a:ext cx="447656" cy="570276"/>
              <a:chOff x="1275637" y="1351977"/>
              <a:chExt cx="447656" cy="570276"/>
            </a:xfrm>
          </p:grpSpPr>
          <p:sp>
            <p:nvSpPr>
              <p:cNvPr id="42"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5B72A17-9E2F-4C46-AA71-FA8EA8BF1E2D}"/>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52FBDE-5730-49C3-B51D-0BD34A3A422A}"/>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2B5607-5561-4F4A-B7E6-D72E1F01E531}"/>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grpSp>
        <p:nvGrpSpPr>
          <p:cNvPr id="5"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D848FA-D86D-4806-A35F-50C1EDC9C7EA}"/>
              </a:ext>
            </a:extLst>
          </p:cNvPr>
          <p:cNvGrpSpPr/>
          <p:nvPr/>
        </p:nvGrpSpPr>
        <p:grpSpPr>
          <a:xfrm>
            <a:off x="1132991" y="2063454"/>
            <a:ext cx="1603257" cy="2204153"/>
            <a:chOff x="1132992" y="2809085"/>
            <a:chExt cx="1238264" cy="1702362"/>
          </a:xfrm>
        </p:grpSpPr>
        <p:grpSp>
          <p:nvGrpSpPr>
            <p:cNvPr id="44"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215113-B7D2-4361-A4BF-17B6C4C56EFD}"/>
                </a:ext>
              </a:extLst>
            </p:cNvPr>
            <p:cNvGrpSpPr/>
            <p:nvPr>
              <p:custDataLst>
                <p:tags r:id="rId2"/>
              </p:custDataLst>
            </p:nvPr>
          </p:nvGrpSpPr>
          <p:grpSpPr>
            <a:xfrm>
              <a:off x="1132992" y="2809085"/>
              <a:ext cx="1238264" cy="1702362"/>
              <a:chOff x="1322872" y="2130260"/>
              <a:chExt cx="1996168" cy="2597479"/>
            </a:xfrm>
          </p:grpSpPr>
          <p:grpSp>
            <p:nvGrpSpPr>
              <p:cNvPr id="45"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26E56D-3C18-4DDF-9CAE-F7F86555829A}"/>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48" name="Aitds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7FD3CE-5C7B-4F6A-801A-B7182688BF93}"/>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9" name="Aitds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B7C371-4DCC-4CE9-A82D-2AD7F12F16DE}"/>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0" name="Aitds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162AA0-A24D-4ACA-AE50-36CF5BBCD97F}"/>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1" name="Aitds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982F484-0DC1-4F62-A530-F29CAC3E973E}"/>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2" name="Aitds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E45E94-F794-4483-9F10-E2881460797E}"/>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3" name="Aitds7-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D99B1E-C8B1-4356-8EC6-BA996A2EBF32}"/>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4" name="Aitds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D300A2-430E-49BC-8242-86249199D134}"/>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46" name="Aitds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D04CB3-64C7-4B93-BC7A-AF9EC158D466}"/>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57" name="Aitds7-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A35F72-82BD-4D21-AE72-2CCA9A14DA4D}"/>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58"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7429DE-6D6F-4BC0-9580-9AF9A932E859}"/>
              </a:ext>
            </a:extLst>
          </p:cNvPr>
          <p:cNvSpPr>
            <a:spLocks noEditPoints="1"/>
          </p:cNvSpPr>
          <p:nvPr/>
        </p:nvSpPr>
        <p:spPr bwMode="auto">
          <a:xfrm>
            <a:off x="3033482" y="296358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59"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1EDEB5-5B19-4506-83FD-3A2650C1422B}"/>
              </a:ext>
            </a:extLst>
          </p:cNvPr>
          <p:cNvSpPr>
            <a:spLocks noEditPoints="1"/>
          </p:cNvSpPr>
          <p:nvPr/>
        </p:nvSpPr>
        <p:spPr bwMode="auto">
          <a:xfrm>
            <a:off x="10661100" y="299433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60"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9786E8-31A0-403B-99F1-1680513BD143}"/>
              </a:ext>
            </a:extLst>
          </p:cNvPr>
          <p:cNvSpPr>
            <a:spLocks noChangeArrowheads="1"/>
          </p:cNvSpPr>
          <p:nvPr/>
        </p:nvSpPr>
        <p:spPr bwMode="auto">
          <a:xfrm>
            <a:off x="5140724" y="2004531"/>
            <a:ext cx="5928350"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因保护他人民事权益使自己受到损害的，由侵权人承担民事责任，受益人可以给予适当补偿。</a:t>
            </a:r>
          </a:p>
        </p:txBody>
      </p:sp>
      <p:sp>
        <p:nvSpPr>
          <p:cNvPr id="31"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4C1A7A-211A-4EE4-803B-7953117DCE9F}"/>
              </a:ext>
            </a:extLst>
          </p:cNvPr>
          <p:cNvSpPr/>
          <p:nvPr/>
        </p:nvSpPr>
        <p:spPr>
          <a:xfrm>
            <a:off x="1164637" y="4646487"/>
            <a:ext cx="9904437" cy="1613516"/>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35"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2CD0D0-72FB-4070-86D3-5981EEB8EE19}"/>
              </a:ext>
            </a:extLst>
          </p:cNvPr>
          <p:cNvSpPr/>
          <p:nvPr/>
        </p:nvSpPr>
        <p:spPr>
          <a:xfrm>
            <a:off x="1598255" y="5188499"/>
            <a:ext cx="6555149" cy="897778"/>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现实中因救人反被告的事件多次发生，“扶不扶”“救不救”一度困扰公众。</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民法典草案明确了侵权人和受益人的各自责任，同时也明确了见义勇为者依法不承担民事责任，有助于杜绝“英雄流血又流泪”的现象。</a:t>
            </a:r>
          </a:p>
        </p:txBody>
      </p:sp>
      <p:sp>
        <p:nvSpPr>
          <p:cNvPr id="36"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A36162-A03E-4F54-9F9E-DD98EC01DE2B}"/>
              </a:ext>
            </a:extLst>
          </p:cNvPr>
          <p:cNvSpPr/>
          <p:nvPr/>
        </p:nvSpPr>
        <p:spPr>
          <a:xfrm>
            <a:off x="2502905" y="4737282"/>
            <a:ext cx="587763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解决“扶不扶”“救不救”问题</a:t>
            </a:r>
          </a:p>
        </p:txBody>
      </p:sp>
      <p:pic>
        <p:nvPicPr>
          <p:cNvPr id="39" name="Aitds14" descr="卡通人物&#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E95DC2-BB34-4B00-9C03-C0F125416C12}"/>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42706" t="23181"/>
          <a:stretch/>
        </p:blipFill>
        <p:spPr>
          <a:xfrm>
            <a:off x="8434738" y="3976980"/>
            <a:ext cx="2218992" cy="2443934"/>
          </a:xfrm>
          <a:custGeom>
            <a:avLst/>
            <a:gdLst>
              <a:gd name="connsiteX0" fmla="*/ 518160 w 2189723"/>
              <a:gd name="connsiteY0" fmla="*/ 0 h 2411700"/>
              <a:gd name="connsiteX1" fmla="*/ 2189723 w 2189723"/>
              <a:gd name="connsiteY1" fmla="*/ 0 h 2411700"/>
              <a:gd name="connsiteX2" fmla="*/ 2189723 w 2189723"/>
              <a:gd name="connsiteY2" fmla="*/ 2411700 h 2411700"/>
              <a:gd name="connsiteX3" fmla="*/ 0 w 2189723"/>
              <a:gd name="connsiteY3" fmla="*/ 2411700 h 2411700"/>
              <a:gd name="connsiteX4" fmla="*/ 0 w 2189723"/>
              <a:gd name="connsiteY4" fmla="*/ 406457 h 2411700"/>
              <a:gd name="connsiteX5" fmla="*/ 518160 w 2189723"/>
              <a:gd name="connsiteY5" fmla="*/ 406457 h 241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89723" h="2411700">
                <a:moveTo>
                  <a:pt x="518160" y="0"/>
                </a:moveTo>
                <a:lnTo>
                  <a:pt x="2189723" y="0"/>
                </a:lnTo>
                <a:lnTo>
                  <a:pt x="2189723" y="2411700"/>
                </a:lnTo>
                <a:lnTo>
                  <a:pt x="0" y="2411700"/>
                </a:lnTo>
                <a:lnTo>
                  <a:pt x="0" y="406457"/>
                </a:lnTo>
                <a:lnTo>
                  <a:pt x="518160" y="406457"/>
                </a:lnTo>
                <a:close/>
              </a:path>
            </a:pathLst>
          </a:custGeom>
        </p:spPr>
      </p:pic>
    </p:spTree>
    <p:extLst>
      <p:ext uri="{BB962C8B-B14F-4D97-AF65-F5344CB8AC3E}">
        <p14:creationId xmlns:p14="http://schemas.microsoft.com/office/powerpoint/2010/main" val="1369351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anim calcmode="lin" valueType="num">
                                      <p:cBhvr>
                                        <p:cTn id="1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
                                        </p:tgtEl>
                                      </p:cBhvr>
                                    </p:animEffect>
                                  </p:childTnLst>
                                </p:cTn>
                              </p:par>
                            </p:childTnLst>
                          </p:cTn>
                        </p:par>
                        <p:par>
                          <p:cTn id="19" fill="hold">
                            <p:stCondLst>
                              <p:cond delay="800"/>
                            </p:stCondLst>
                            <p:childTnLst>
                              <p:par>
                                <p:cTn id="20" presetID="16" presetClass="entr" presetSubtype="42"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outHorizontal)">
                                      <p:cBhvr>
                                        <p:cTn id="22" dur="500"/>
                                        <p:tgtEl>
                                          <p:spTgt spid="23"/>
                                        </p:tgtEl>
                                      </p:cBhvr>
                                    </p:animEffect>
                                  </p:childTnLst>
                                </p:cTn>
                              </p:par>
                              <p:par>
                                <p:cTn id="23" presetID="12" presetClass="entr" presetSubtype="1"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ppt_y</p:attrName>
                                        </p:attrNameLst>
                                      </p:cBhvr>
                                      <p:tavLst>
                                        <p:tav tm="0">
                                          <p:val>
                                            <p:strVal val="#ppt_y-#ppt_h*1.125000"/>
                                          </p:val>
                                        </p:tav>
                                        <p:tav tm="100000">
                                          <p:val>
                                            <p:strVal val="#ppt_y"/>
                                          </p:val>
                                        </p:tav>
                                      </p:tavLst>
                                    </p:anim>
                                    <p:animEffect transition="in" filter="wipe(down)">
                                      <p:cBhvr>
                                        <p:cTn id="26" dur="500"/>
                                        <p:tgtEl>
                                          <p:spTgt spid="22"/>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750"/>
                                        <p:tgtEl>
                                          <p:spTgt spid="28"/>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randombar(horizontal)">
                                      <p:cBhvr>
                                        <p:cTn id="32" dur="750"/>
                                        <p:tgtEl>
                                          <p:spTgt spid="60"/>
                                        </p:tgtEl>
                                      </p:cBhvr>
                                    </p:animEffect>
                                  </p:childTnLst>
                                </p:cTn>
                              </p:par>
                            </p:childTnLst>
                          </p:cTn>
                        </p:par>
                        <p:par>
                          <p:cTn id="33" fill="hold">
                            <p:stCondLst>
                              <p:cond delay="180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22" presetClass="entr" presetSubtype="8"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500"/>
                                        <p:tgtEl>
                                          <p:spTgt spid="36"/>
                                        </p:tgtEl>
                                      </p:cBhvr>
                                    </p:animEffect>
                                  </p:childTnLst>
                                </p:cTn>
                              </p:par>
                            </p:childTnLst>
                          </p:cTn>
                        </p:par>
                        <p:par>
                          <p:cTn id="42" fill="hold">
                            <p:stCondLst>
                              <p:cond delay="2800"/>
                            </p:stCondLst>
                            <p:childTnLst>
                              <p:par>
                                <p:cTn id="43" presetID="22" presetClass="entr" presetSubtype="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up)">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22" grpId="0"/>
      <p:bldP spid="23" grpId="0" animBg="1"/>
      <p:bldP spid="28" grpId="0"/>
      <p:bldP spid="60" grpId="0"/>
      <p:bldP spid="31" grpId="0" animBg="1"/>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1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F38BD6-147B-429C-ABF8-76D91654156D}"/>
              </a:ext>
            </a:extLst>
          </p:cNvPr>
          <p:cNvSpPr txBox="1"/>
          <p:nvPr/>
        </p:nvSpPr>
        <p:spPr>
          <a:xfrm>
            <a:off x="1767668" y="13197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小区共有场所收入归业主</a:t>
            </a:r>
          </a:p>
        </p:txBody>
      </p:sp>
      <p:sp>
        <p:nvSpPr>
          <p:cNvPr id="22"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713D02-EEC4-4B1A-9A6A-248421A7B63A}"/>
              </a:ext>
            </a:extLst>
          </p:cNvPr>
          <p:cNvSpPr txBox="1"/>
          <p:nvPr/>
        </p:nvSpPr>
        <p:spPr>
          <a:xfrm>
            <a:off x="2489787" y="231125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23"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B0370C2-86B3-4C79-9411-B18048602E0D}"/>
              </a:ext>
            </a:extLst>
          </p:cNvPr>
          <p:cNvSpPr>
            <a:spLocks/>
          </p:cNvSpPr>
          <p:nvPr/>
        </p:nvSpPr>
        <p:spPr bwMode="auto">
          <a:xfrm>
            <a:off x="3126384" y="225401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28"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823125-9242-435A-849D-E2C7B47A7E7E}"/>
              </a:ext>
            </a:extLst>
          </p:cNvPr>
          <p:cNvSpPr>
            <a:spLocks noChangeArrowheads="1"/>
          </p:cNvSpPr>
          <p:nvPr/>
        </p:nvSpPr>
        <p:spPr bwMode="auto">
          <a:xfrm>
            <a:off x="3441456" y="3352926"/>
            <a:ext cx="7219644"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建设单位、物业服务企业或者其他管理人等利用业主的共有部分产生的收入，在扣除合理成本之后，属于业主共有。</a:t>
            </a:r>
          </a:p>
        </p:txBody>
      </p:sp>
      <p:grpSp>
        <p:nvGrpSpPr>
          <p:cNvPr id="4"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7955DF-CCD4-4F49-8C9D-55663151288E}"/>
              </a:ext>
            </a:extLst>
          </p:cNvPr>
          <p:cNvGrpSpPr/>
          <p:nvPr/>
        </p:nvGrpSpPr>
        <p:grpSpPr>
          <a:xfrm>
            <a:off x="1257843" y="1351977"/>
            <a:ext cx="465450" cy="570276"/>
            <a:chOff x="1257843" y="1351977"/>
            <a:chExt cx="465450" cy="570276"/>
          </a:xfrm>
        </p:grpSpPr>
        <p:grpSp>
          <p:nvGrpSpPr>
            <p:cNvPr id="3" name="组合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DECEB5-77AD-42CC-A243-445175F03571}"/>
                </a:ext>
              </a:extLst>
            </p:cNvPr>
            <p:cNvGrpSpPr/>
            <p:nvPr/>
          </p:nvGrpSpPr>
          <p:grpSpPr>
            <a:xfrm>
              <a:off x="1275637" y="1351977"/>
              <a:ext cx="447656" cy="570276"/>
              <a:chOff x="1275637" y="1351977"/>
              <a:chExt cx="447656" cy="570276"/>
            </a:xfrm>
          </p:grpSpPr>
          <p:sp>
            <p:nvSpPr>
              <p:cNvPr id="42"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5B72A17-9E2F-4C46-AA71-FA8EA8BF1E2D}"/>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52FBDE-5730-49C3-B51D-0BD34A3A422A}"/>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2B5607-5561-4F4A-B7E6-D72E1F01E531}"/>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grpSp>
        <p:nvGrpSpPr>
          <p:cNvPr id="5"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D848FA-D86D-4806-A35F-50C1EDC9C7EA}"/>
              </a:ext>
            </a:extLst>
          </p:cNvPr>
          <p:cNvGrpSpPr/>
          <p:nvPr/>
        </p:nvGrpSpPr>
        <p:grpSpPr>
          <a:xfrm>
            <a:off x="1132991" y="2236174"/>
            <a:ext cx="1603257" cy="2204153"/>
            <a:chOff x="1132992" y="2809085"/>
            <a:chExt cx="1238264" cy="1702362"/>
          </a:xfrm>
        </p:grpSpPr>
        <p:grpSp>
          <p:nvGrpSpPr>
            <p:cNvPr id="44"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215113-B7D2-4361-A4BF-17B6C4C56EFD}"/>
                </a:ext>
              </a:extLst>
            </p:cNvPr>
            <p:cNvGrpSpPr/>
            <p:nvPr>
              <p:custDataLst>
                <p:tags r:id="rId2"/>
              </p:custDataLst>
            </p:nvPr>
          </p:nvGrpSpPr>
          <p:grpSpPr>
            <a:xfrm>
              <a:off x="1132992" y="2809085"/>
              <a:ext cx="1238264" cy="1702362"/>
              <a:chOff x="1322872" y="2130260"/>
              <a:chExt cx="1996168" cy="2597479"/>
            </a:xfrm>
          </p:grpSpPr>
          <p:grpSp>
            <p:nvGrpSpPr>
              <p:cNvPr id="45"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26E56D-3C18-4DDF-9CAE-F7F86555829A}"/>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48" name="Aitds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7FD3CE-5C7B-4F6A-801A-B7182688BF93}"/>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9" name="Aitds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B7C371-4DCC-4CE9-A82D-2AD7F12F16DE}"/>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0" name="Aitds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162AA0-A24D-4ACA-AE50-36CF5BBCD97F}"/>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1" name="Aitds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982F484-0DC1-4F62-A530-F29CAC3E973E}"/>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2" name="Aitds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E45E94-F794-4483-9F10-E2881460797E}"/>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3" name="Aitds7-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D99B1E-C8B1-4356-8EC6-BA996A2EBF32}"/>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4" name="Aitds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D300A2-430E-49BC-8242-86249199D134}"/>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46" name="Aitds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D04CB3-64C7-4B93-BC7A-AF9EC158D466}"/>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57" name="Aitds7-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A35F72-82BD-4D21-AE72-2CCA9A14DA4D}"/>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58"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7429DE-6D6F-4BC0-9580-9AF9A932E859}"/>
              </a:ext>
            </a:extLst>
          </p:cNvPr>
          <p:cNvSpPr>
            <a:spLocks noEditPoints="1"/>
          </p:cNvSpPr>
          <p:nvPr/>
        </p:nvSpPr>
        <p:spPr bwMode="auto">
          <a:xfrm>
            <a:off x="3033482" y="313630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59"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1EDEB5-5B19-4506-83FD-3A2650C1422B}"/>
              </a:ext>
            </a:extLst>
          </p:cNvPr>
          <p:cNvSpPr>
            <a:spLocks noEditPoints="1"/>
          </p:cNvSpPr>
          <p:nvPr/>
        </p:nvSpPr>
        <p:spPr bwMode="auto">
          <a:xfrm>
            <a:off x="10661100" y="316705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grpSp>
        <p:nvGrpSpPr>
          <p:cNvPr id="61"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D05DA0-3450-4027-AACA-541E1C4CFC5C}"/>
              </a:ext>
            </a:extLst>
          </p:cNvPr>
          <p:cNvGrpSpPr/>
          <p:nvPr/>
        </p:nvGrpSpPr>
        <p:grpSpPr>
          <a:xfrm>
            <a:off x="5059679" y="2467914"/>
            <a:ext cx="6043632" cy="227906"/>
            <a:chOff x="5625048" y="5384800"/>
            <a:chExt cx="6043632" cy="227906"/>
          </a:xfrm>
          <a:solidFill>
            <a:srgbClr val="C00000"/>
          </a:solidFill>
        </p:grpSpPr>
        <p:sp>
          <p:nvSpPr>
            <p:cNvPr id="62"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FFC81A-6B00-497E-8E29-4993C37069EC}"/>
                </a:ext>
              </a:extLst>
            </p:cNvPr>
            <p:cNvSpPr/>
            <p:nvPr/>
          </p:nvSpPr>
          <p:spPr>
            <a:xfrm flipH="1">
              <a:off x="5625048" y="5468907"/>
              <a:ext cx="3176051" cy="70160"/>
            </a:xfrm>
            <a:prstGeom prst="corner">
              <a:avLst>
                <a:gd name="adj1" fmla="val 7476"/>
                <a:gd name="adj2" fmla="val 679674"/>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63"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59EB262-08E7-4281-8D1C-9528B94076F3}"/>
                </a:ext>
              </a:extLst>
            </p:cNvPr>
            <p:cNvSpPr/>
            <p:nvPr/>
          </p:nvSpPr>
          <p:spPr>
            <a:xfrm>
              <a:off x="8813799" y="5384800"/>
              <a:ext cx="2854881" cy="227906"/>
            </a:xfrm>
            <a:prstGeom prst="rect">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64"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6AA23A-CA8D-4347-A751-E50D6455F18E}"/>
              </a:ext>
            </a:extLst>
          </p:cNvPr>
          <p:cNvSpPr/>
          <p:nvPr/>
        </p:nvSpPr>
        <p:spPr>
          <a:xfrm>
            <a:off x="1079456" y="4411881"/>
            <a:ext cx="9989618" cy="1891538"/>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65"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59598D-4CB4-4A95-9F60-44E656901B32}"/>
              </a:ext>
            </a:extLst>
          </p:cNvPr>
          <p:cNvSpPr/>
          <p:nvPr/>
        </p:nvSpPr>
        <p:spPr>
          <a:xfrm>
            <a:off x="1513074" y="4953893"/>
            <a:ext cx="6555149" cy="1167082"/>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小区电梯广告、外墙广告收入归谁？物权法的规定并不明确，引发了一些矛盾纠纷。</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民法典草案明确，利用小区业主共有场所产生的收入属于业主共有。</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这将发挥定分止争的作用，维护业主合法权益。</a:t>
            </a:r>
          </a:p>
        </p:txBody>
      </p:sp>
      <p:sp>
        <p:nvSpPr>
          <p:cNvPr id="66"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51ADFD-1839-4048-983A-587F95638073}"/>
              </a:ext>
            </a:extLst>
          </p:cNvPr>
          <p:cNvSpPr/>
          <p:nvPr/>
        </p:nvSpPr>
        <p:spPr>
          <a:xfrm>
            <a:off x="1684846" y="4502676"/>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解决小区物业与业主利益问题</a:t>
            </a:r>
          </a:p>
        </p:txBody>
      </p:sp>
      <p:pic>
        <p:nvPicPr>
          <p:cNvPr id="67" name="Aitds14" descr="图片包含 游戏机, 乐高, 玩具&#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BC484E-7FF8-430D-B38D-E42299D4F33F}"/>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655907" y="4008479"/>
            <a:ext cx="3825484" cy="2698342"/>
          </a:xfrm>
          <a:prstGeom prst="rect">
            <a:avLst/>
          </a:prstGeom>
        </p:spPr>
      </p:pic>
    </p:spTree>
    <p:extLst>
      <p:ext uri="{BB962C8B-B14F-4D97-AF65-F5344CB8AC3E}">
        <p14:creationId xmlns:p14="http://schemas.microsoft.com/office/powerpoint/2010/main" val="4557642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anim calcmode="lin" valueType="num">
                                      <p:cBhvr>
                                        <p:cTn id="1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
                                        </p:tgtEl>
                                      </p:cBhvr>
                                    </p:animEffect>
                                  </p:childTnLst>
                                </p:cTn>
                              </p:par>
                            </p:childTnLst>
                          </p:cTn>
                        </p:par>
                        <p:par>
                          <p:cTn id="19" fill="hold">
                            <p:stCondLst>
                              <p:cond delay="1000"/>
                            </p:stCondLst>
                            <p:childTnLst>
                              <p:par>
                                <p:cTn id="20" presetID="16" presetClass="entr" presetSubtype="42"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outHorizontal)">
                                      <p:cBhvr>
                                        <p:cTn id="22" dur="500"/>
                                        <p:tgtEl>
                                          <p:spTgt spid="23"/>
                                        </p:tgtEl>
                                      </p:cBhvr>
                                    </p:animEffect>
                                  </p:childTnLst>
                                </p:cTn>
                              </p:par>
                              <p:par>
                                <p:cTn id="23" presetID="12" presetClass="entr" presetSubtype="1"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ppt_y</p:attrName>
                                        </p:attrNameLst>
                                      </p:cBhvr>
                                      <p:tavLst>
                                        <p:tav tm="0">
                                          <p:val>
                                            <p:strVal val="#ppt_y-#ppt_h*1.125000"/>
                                          </p:val>
                                        </p:tav>
                                        <p:tav tm="100000">
                                          <p:val>
                                            <p:strVal val="#ppt_y"/>
                                          </p:val>
                                        </p:tav>
                                      </p:tavLst>
                                    </p:anim>
                                    <p:animEffect transition="in" filter="wipe(down)">
                                      <p:cBhvr>
                                        <p:cTn id="26" dur="500"/>
                                        <p:tgtEl>
                                          <p:spTgt spid="22"/>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750"/>
                                        <p:tgtEl>
                                          <p:spTgt spid="28"/>
                                        </p:tgtEl>
                                      </p:cBhvr>
                                    </p:animEffect>
                                  </p:childTnLst>
                                </p:cTn>
                              </p:par>
                            </p:childTnLst>
                          </p:cTn>
                        </p:par>
                        <p:par>
                          <p:cTn id="30" fill="hold">
                            <p:stCondLst>
                              <p:cond delay="2000"/>
                            </p:stCondLst>
                            <p:childTnLst>
                              <p:par>
                                <p:cTn id="31" presetID="2" presetClass="entr" presetSubtype="4" decel="100000" fill="hold" nodeType="after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additive="base">
                                        <p:cTn id="33" dur="750" fill="hold"/>
                                        <p:tgtEl>
                                          <p:spTgt spid="61"/>
                                        </p:tgtEl>
                                        <p:attrNameLst>
                                          <p:attrName>ppt_x</p:attrName>
                                        </p:attrNameLst>
                                      </p:cBhvr>
                                      <p:tavLst>
                                        <p:tav tm="0">
                                          <p:val>
                                            <p:strVal val="#ppt_x"/>
                                          </p:val>
                                        </p:tav>
                                        <p:tav tm="100000">
                                          <p:val>
                                            <p:strVal val="#ppt_x"/>
                                          </p:val>
                                        </p:tav>
                                      </p:tavLst>
                                    </p:anim>
                                    <p:anim calcmode="lin" valueType="num">
                                      <p:cBhvr additive="base">
                                        <p:cTn id="34" dur="750" fill="hold"/>
                                        <p:tgtEl>
                                          <p:spTgt spid="61"/>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42" presetClass="entr" presetSubtype="0"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1000"/>
                                        <p:tgtEl>
                                          <p:spTgt spid="64"/>
                                        </p:tgtEl>
                                      </p:cBhvr>
                                    </p:animEffect>
                                    <p:anim calcmode="lin" valueType="num">
                                      <p:cBhvr>
                                        <p:cTn id="39" dur="1000" fill="hold"/>
                                        <p:tgtEl>
                                          <p:spTgt spid="64"/>
                                        </p:tgtEl>
                                        <p:attrNameLst>
                                          <p:attrName>ppt_x</p:attrName>
                                        </p:attrNameLst>
                                      </p:cBhvr>
                                      <p:tavLst>
                                        <p:tav tm="0">
                                          <p:val>
                                            <p:strVal val="#ppt_x"/>
                                          </p:val>
                                        </p:tav>
                                        <p:tav tm="100000">
                                          <p:val>
                                            <p:strVal val="#ppt_x"/>
                                          </p:val>
                                        </p:tav>
                                      </p:tavLst>
                                    </p:anim>
                                    <p:anim calcmode="lin" valueType="num">
                                      <p:cBhvr>
                                        <p:cTn id="40" dur="1000" fill="hold"/>
                                        <p:tgtEl>
                                          <p:spTgt spid="64"/>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750"/>
                            </p:stCondLst>
                            <p:childTnLst>
                              <p:par>
                                <p:cTn id="45" presetID="22" presetClass="entr" presetSubtype="1"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ipe(up)">
                                      <p:cBhvr>
                                        <p:cTn id="4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22" grpId="0"/>
      <p:bldP spid="23" grpId="0" animBg="1"/>
      <p:bldP spid="28" grpId="0"/>
      <p:bldP spid="64" grpId="0" animBg="1"/>
      <p:bldP spid="65" grpId="0"/>
      <p:bldP spid="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2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590D18-7109-4D35-A27E-C47F1E5240CE}"/>
              </a:ext>
            </a:extLst>
          </p:cNvPr>
          <p:cNvSpPr/>
          <p:nvPr/>
        </p:nvSpPr>
        <p:spPr>
          <a:xfrm>
            <a:off x="904934" y="4501452"/>
            <a:ext cx="10164140" cy="1891538"/>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21"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636471-570A-472F-8303-CB68E7FDB368}"/>
              </a:ext>
            </a:extLst>
          </p:cNvPr>
          <p:cNvSpPr/>
          <p:nvPr/>
        </p:nvSpPr>
        <p:spPr>
          <a:xfrm>
            <a:off x="1338552" y="5183321"/>
            <a:ext cx="6555149" cy="897778"/>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近年来，“校园贷”“套路贷”等频发，高利贷问题引起广泛关注。</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民法典草案禁止高利放贷，表明了国家鼓励人们投资实体经济，助推经济高质量发展，解决因高利放贷导致的一系列社会问题。</a:t>
            </a:r>
          </a:p>
        </p:txBody>
      </p:sp>
      <p:sp>
        <p:nvSpPr>
          <p:cNvPr id="22"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2F8010-22F5-4142-8034-E8A8950F5887}"/>
              </a:ext>
            </a:extLst>
          </p:cNvPr>
          <p:cNvSpPr/>
          <p:nvPr/>
        </p:nvSpPr>
        <p:spPr>
          <a:xfrm>
            <a:off x="1510324" y="4592247"/>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解决非法贷款社会问题</a:t>
            </a:r>
          </a:p>
        </p:txBody>
      </p:sp>
      <p:sp>
        <p:nvSpPr>
          <p:cNvPr id="30"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810AAF-A8E7-48C4-AE0B-BF6F301DDDBD}"/>
              </a:ext>
            </a:extLst>
          </p:cNvPr>
          <p:cNvSpPr txBox="1"/>
          <p:nvPr/>
        </p:nvSpPr>
        <p:spPr>
          <a:xfrm>
            <a:off x="1767668" y="13197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禁止高利放贷</a:t>
            </a:r>
          </a:p>
        </p:txBody>
      </p:sp>
      <p:grpSp>
        <p:nvGrpSpPr>
          <p:cNvPr id="31"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DCD017-9319-4C41-A91E-2C93FAE9B13B}"/>
              </a:ext>
            </a:extLst>
          </p:cNvPr>
          <p:cNvGrpSpPr/>
          <p:nvPr/>
        </p:nvGrpSpPr>
        <p:grpSpPr>
          <a:xfrm>
            <a:off x="1257843" y="1351977"/>
            <a:ext cx="465450" cy="570276"/>
            <a:chOff x="1257843" y="1351977"/>
            <a:chExt cx="465450" cy="570276"/>
          </a:xfrm>
        </p:grpSpPr>
        <p:grpSp>
          <p:nvGrpSpPr>
            <p:cNvPr id="32" name="组合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DAAD74-8D02-4D2F-91D3-973A02F52CCA}"/>
                </a:ext>
              </a:extLst>
            </p:cNvPr>
            <p:cNvGrpSpPr/>
            <p:nvPr/>
          </p:nvGrpSpPr>
          <p:grpSpPr>
            <a:xfrm>
              <a:off x="1275637" y="1351977"/>
              <a:ext cx="447656" cy="570276"/>
              <a:chOff x="1275637" y="1351977"/>
              <a:chExt cx="447656" cy="570276"/>
            </a:xfrm>
          </p:grpSpPr>
          <p:sp>
            <p:nvSpPr>
              <p:cNvPr id="34"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DC8962-0D40-48BC-BB9E-B993030B848B}"/>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5"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A9B3A7-EC9D-4E43-9DD1-B077EAAE4F2F}"/>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3"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E2BAF5-B762-46E5-98A3-C2D35EE415E6}"/>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sp>
        <p:nvSpPr>
          <p:cNvPr id="36"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B2D3AF-D32E-4B8E-8C5C-C8E5D347AEA8}"/>
              </a:ext>
            </a:extLst>
          </p:cNvPr>
          <p:cNvSpPr txBox="1"/>
          <p:nvPr/>
        </p:nvSpPr>
        <p:spPr>
          <a:xfrm>
            <a:off x="2489787" y="228977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37"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87327F-94D7-4E8D-BD33-94DE58A7BB03}"/>
              </a:ext>
            </a:extLst>
          </p:cNvPr>
          <p:cNvSpPr>
            <a:spLocks/>
          </p:cNvSpPr>
          <p:nvPr/>
        </p:nvSpPr>
        <p:spPr bwMode="auto">
          <a:xfrm>
            <a:off x="3126384" y="223253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38"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7F0AC2-C61A-4201-B806-5C9F8CAD1F27}"/>
              </a:ext>
            </a:extLst>
          </p:cNvPr>
          <p:cNvSpPr>
            <a:spLocks noChangeArrowheads="1"/>
          </p:cNvSpPr>
          <p:nvPr/>
        </p:nvSpPr>
        <p:spPr bwMode="auto">
          <a:xfrm>
            <a:off x="3441456" y="3117012"/>
            <a:ext cx="7219644"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借款合同对支付利息约定不明确，当事人不能达成补充协议的，按照当地或者当事人的交易方式、交易习惯、市场利率等因素确定利息；自然人之间借款的，视为没有利息。</a:t>
            </a:r>
          </a:p>
        </p:txBody>
      </p:sp>
      <p:grpSp>
        <p:nvGrpSpPr>
          <p:cNvPr id="39"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37F2AF-B2DD-4BE7-9BC6-C2CB96777F26}"/>
              </a:ext>
            </a:extLst>
          </p:cNvPr>
          <p:cNvGrpSpPr/>
          <p:nvPr/>
        </p:nvGrpSpPr>
        <p:grpSpPr>
          <a:xfrm>
            <a:off x="1132991" y="2214694"/>
            <a:ext cx="1603257" cy="2204153"/>
            <a:chOff x="1132992" y="2809085"/>
            <a:chExt cx="1238264" cy="1702362"/>
          </a:xfrm>
        </p:grpSpPr>
        <p:grpSp>
          <p:nvGrpSpPr>
            <p:cNvPr id="40"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19250C-CDD2-4F4C-9BF1-3644BB3FBED0}"/>
                </a:ext>
              </a:extLst>
            </p:cNvPr>
            <p:cNvGrpSpPr/>
            <p:nvPr>
              <p:custDataLst>
                <p:tags r:id="rId2"/>
              </p:custDataLst>
            </p:nvPr>
          </p:nvGrpSpPr>
          <p:grpSpPr>
            <a:xfrm>
              <a:off x="1132992" y="2809085"/>
              <a:ext cx="1238264" cy="1702362"/>
              <a:chOff x="1322872" y="2130260"/>
              <a:chExt cx="1996168" cy="2597479"/>
            </a:xfrm>
          </p:grpSpPr>
          <p:grpSp>
            <p:nvGrpSpPr>
              <p:cNvPr id="42"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9B6E3B-24ED-41CE-9249-BC77C747E32C}"/>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44"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448A7F-E1BF-45B0-8490-4A4E79AE7C63}"/>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5"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E6C91A-BD86-4DBE-9308-734B2C515048}"/>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6"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864F459-2E12-4F8B-B0BE-D6830F6A5641}"/>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7"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F750D7-6511-479A-83DD-AB7AC3136CC7}"/>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8"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24EC7EA-E4D0-4588-8682-8A9A5B88A1AC}"/>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9" name="Aitds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11FD67-5628-4F4C-8D65-DF1FD50126B6}"/>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0" name="Aitds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C70D3A-5449-4253-B0B6-42D93BE75365}"/>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43" name="Aitds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A434FF-7E28-4A4E-BD3C-11E264BA743E}"/>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41" name="Aitds10-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753B87-EFFF-4F8B-8CC3-EB4D467546E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51"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64E45C-08D8-4BA6-8332-89088892CBA1}"/>
              </a:ext>
            </a:extLst>
          </p:cNvPr>
          <p:cNvSpPr>
            <a:spLocks noEditPoints="1"/>
          </p:cNvSpPr>
          <p:nvPr/>
        </p:nvSpPr>
        <p:spPr bwMode="auto">
          <a:xfrm>
            <a:off x="3033482" y="311482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52"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C421D7-F7C7-40B2-A667-91709EFD005C}"/>
              </a:ext>
            </a:extLst>
          </p:cNvPr>
          <p:cNvSpPr>
            <a:spLocks noEditPoints="1"/>
          </p:cNvSpPr>
          <p:nvPr/>
        </p:nvSpPr>
        <p:spPr bwMode="auto">
          <a:xfrm>
            <a:off x="10661100" y="314557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53"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73C00F-C327-4837-A274-C709F46B014C}"/>
              </a:ext>
            </a:extLst>
          </p:cNvPr>
          <p:cNvSpPr>
            <a:spLocks noChangeArrowheads="1"/>
          </p:cNvSpPr>
          <p:nvPr/>
        </p:nvSpPr>
        <p:spPr bwMode="auto">
          <a:xfrm>
            <a:off x="5140724" y="2155771"/>
            <a:ext cx="5928350"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禁止高利放贷，借款的利率不得违反国家有关规定。</a:t>
            </a:r>
          </a:p>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借款合同对支付利息没有约定的，视为没有利息。</a:t>
            </a:r>
          </a:p>
        </p:txBody>
      </p:sp>
      <p:pic>
        <p:nvPicPr>
          <p:cNvPr id="54" name="Aitds14" descr="图片包含 游戏机, 文字, 房间, 钟表&#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6260307-982E-4C68-84E4-16052164A8FC}"/>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035109" y="4056580"/>
            <a:ext cx="2659942" cy="2659942"/>
          </a:xfrm>
          <a:prstGeom prst="rect">
            <a:avLst/>
          </a:prstGeom>
        </p:spPr>
      </p:pic>
    </p:spTree>
    <p:extLst>
      <p:ext uri="{BB962C8B-B14F-4D97-AF65-F5344CB8AC3E}">
        <p14:creationId xmlns:p14="http://schemas.microsoft.com/office/powerpoint/2010/main" val="12775847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8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550"/>
                            </p:stCondLst>
                            <p:childTnLst>
                              <p:par>
                                <p:cTn id="33" presetID="16" presetClass="entr" presetSubtype="42"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barn(outHorizontal)">
                                      <p:cBhvr>
                                        <p:cTn id="35" dur="500"/>
                                        <p:tgtEl>
                                          <p:spTgt spid="37"/>
                                        </p:tgtEl>
                                      </p:cBhvr>
                                    </p:animEffect>
                                  </p:childTnLst>
                                </p:cTn>
                              </p:par>
                              <p:par>
                                <p:cTn id="36" presetID="12" presetClass="entr" presetSubtype="1" fill="hold" grpId="0" nodeType="withEffect">
                                  <p:stCondLst>
                                    <p:cond delay="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down)">
                                      <p:cBhvr>
                                        <p:cTn id="39" dur="500"/>
                                        <p:tgtEl>
                                          <p:spTgt spid="36"/>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randombar(horizontal)">
                                      <p:cBhvr>
                                        <p:cTn id="42" dur="750"/>
                                        <p:tgtEl>
                                          <p:spTgt spid="3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randombar(horizontal)">
                                      <p:cBhvr>
                                        <p:cTn id="45" dur="7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animBg="1"/>
      <p:bldP spid="21" grpId="0"/>
      <p:bldP spid="22" grpId="0"/>
      <p:bldP spid="30" grpId="0"/>
      <p:bldP spid="36" grpId="0"/>
      <p:bldP spid="37" grpId="0" animBg="1"/>
      <p:bldP spid="38"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2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0B897D-C205-4CBE-BAC7-AA40A304CE08}"/>
              </a:ext>
            </a:extLst>
          </p:cNvPr>
          <p:cNvSpPr/>
          <p:nvPr/>
        </p:nvSpPr>
        <p:spPr>
          <a:xfrm>
            <a:off x="904934" y="4669565"/>
            <a:ext cx="10164140" cy="1564963"/>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21"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9CB335-7BC4-4F65-B91D-1E1E514DAD74}"/>
              </a:ext>
            </a:extLst>
          </p:cNvPr>
          <p:cNvSpPr/>
          <p:nvPr/>
        </p:nvSpPr>
        <p:spPr>
          <a:xfrm>
            <a:off x="1267920" y="5176596"/>
            <a:ext cx="6555149" cy="897778"/>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数字化时代，个人信息如何保护？面对人肉搜索、垃圾短信、电信诈骗等挑战，民法典草案确认和保障与个人信息有关的人格权益，并规定个人信息利用的基本规则，让个人信息使用有法可依，将有效遏制过度搜集个人信息的乱象。</a:t>
            </a:r>
          </a:p>
        </p:txBody>
      </p:sp>
      <p:sp>
        <p:nvSpPr>
          <p:cNvPr id="22"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A73AC5-EE0F-4E5F-883A-0457AD67B793}"/>
              </a:ext>
            </a:extLst>
          </p:cNvPr>
          <p:cNvSpPr/>
          <p:nvPr/>
        </p:nvSpPr>
        <p:spPr>
          <a:xfrm>
            <a:off x="1510324" y="4760360"/>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让个人信息使用有法可依</a:t>
            </a:r>
          </a:p>
        </p:txBody>
      </p:sp>
      <p:sp>
        <p:nvSpPr>
          <p:cNvPr id="2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8582D2-C670-46EB-A91E-8D1C0AD6E11A}"/>
              </a:ext>
            </a:extLst>
          </p:cNvPr>
          <p:cNvSpPr txBox="1"/>
          <p:nvPr/>
        </p:nvSpPr>
        <p:spPr>
          <a:xfrm>
            <a:off x="1767668" y="13197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保护个人信息</a:t>
            </a:r>
          </a:p>
        </p:txBody>
      </p:sp>
      <p:grpSp>
        <p:nvGrpSpPr>
          <p:cNvPr id="25"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6F2976-CF21-4D8C-BBE5-36496B1DA569}"/>
              </a:ext>
            </a:extLst>
          </p:cNvPr>
          <p:cNvGrpSpPr/>
          <p:nvPr/>
        </p:nvGrpSpPr>
        <p:grpSpPr>
          <a:xfrm>
            <a:off x="1257843" y="1351977"/>
            <a:ext cx="465450" cy="570276"/>
            <a:chOff x="1257843" y="1351977"/>
            <a:chExt cx="465450" cy="570276"/>
          </a:xfrm>
        </p:grpSpPr>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C2AACF-BB3D-4907-948F-E25F9007E17B}"/>
                </a:ext>
              </a:extLst>
            </p:cNvPr>
            <p:cNvGrpSpPr/>
            <p:nvPr/>
          </p:nvGrpSpPr>
          <p:grpSpPr>
            <a:xfrm>
              <a:off x="1275637" y="1351977"/>
              <a:ext cx="447656" cy="570276"/>
              <a:chOff x="1275637" y="1351977"/>
              <a:chExt cx="447656" cy="570276"/>
            </a:xfrm>
          </p:grpSpPr>
          <p:sp>
            <p:nvSpPr>
              <p:cNvPr id="28"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9C0C9A-9708-481C-8716-E311CC637B61}"/>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9"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4807ED5-BAED-4014-B859-AB0A3CB363D4}"/>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6DA916-7293-4CC8-BF96-528E12D660EC}"/>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sp>
        <p:nvSpPr>
          <p:cNvPr id="30"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6311E3-E366-413A-ABA8-56C3F018031F}"/>
              </a:ext>
            </a:extLst>
          </p:cNvPr>
          <p:cNvSpPr txBox="1"/>
          <p:nvPr/>
        </p:nvSpPr>
        <p:spPr>
          <a:xfrm>
            <a:off x="2489787" y="228977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31"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FCCA46-0A59-4C1E-9FF2-75C54F990860}"/>
              </a:ext>
            </a:extLst>
          </p:cNvPr>
          <p:cNvSpPr>
            <a:spLocks/>
          </p:cNvSpPr>
          <p:nvPr/>
        </p:nvSpPr>
        <p:spPr bwMode="auto">
          <a:xfrm>
            <a:off x="3126384" y="223253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32"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F8A7AD-93BC-4E14-9566-CBFCF13A185E}"/>
              </a:ext>
            </a:extLst>
          </p:cNvPr>
          <p:cNvSpPr>
            <a:spLocks noChangeArrowheads="1"/>
          </p:cNvSpPr>
          <p:nvPr/>
        </p:nvSpPr>
        <p:spPr bwMode="auto">
          <a:xfrm>
            <a:off x="3441456" y="3117012"/>
            <a:ext cx="7219644"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（一）征得该自然人或者其监护人同意，但是法律、行政法规另有规定的除外；（二）公开处理信息的规则；（三）明示处理信息的目的、方式和范围；（四）不违反法律、行政法规的规定和双方的约定。</a:t>
            </a:r>
          </a:p>
        </p:txBody>
      </p:sp>
      <p:grpSp>
        <p:nvGrpSpPr>
          <p:cNvPr id="33"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B5C630-C25F-4833-92DB-1686627B6B24}"/>
              </a:ext>
            </a:extLst>
          </p:cNvPr>
          <p:cNvGrpSpPr/>
          <p:nvPr/>
        </p:nvGrpSpPr>
        <p:grpSpPr>
          <a:xfrm>
            <a:off x="1132991" y="2214694"/>
            <a:ext cx="1603257" cy="2204153"/>
            <a:chOff x="1132992" y="2809085"/>
            <a:chExt cx="1238264" cy="1702362"/>
          </a:xfrm>
        </p:grpSpPr>
        <p:grpSp>
          <p:nvGrpSpPr>
            <p:cNvPr id="34"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9BBF9B-29AC-4C53-8791-CEB195B70F1F}"/>
                </a:ext>
              </a:extLst>
            </p:cNvPr>
            <p:cNvGrpSpPr/>
            <p:nvPr>
              <p:custDataLst>
                <p:tags r:id="rId2"/>
              </p:custDataLst>
            </p:nvPr>
          </p:nvGrpSpPr>
          <p:grpSpPr>
            <a:xfrm>
              <a:off x="1132992" y="2809085"/>
              <a:ext cx="1238264" cy="1702362"/>
              <a:chOff x="1322872" y="2130260"/>
              <a:chExt cx="1996168" cy="2597479"/>
            </a:xfrm>
          </p:grpSpPr>
          <p:grpSp>
            <p:nvGrpSpPr>
              <p:cNvPr id="36"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89F525-7D29-4086-BF39-79BA86FDDA49}"/>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38"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EA78AA-F721-47E5-A109-8B9D1AE52DB7}"/>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39"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2FEC44-CC8F-45FB-B785-6E6BE347AD5D}"/>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0"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182685-84B9-4A11-823D-16B6ADEC4DAF}"/>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1"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28FDA2-F361-4E70-9EAF-F26393C28569}"/>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2"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030F26-1E0F-41DA-838C-074729A3020E}"/>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3" name="Aitds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FCED3C2-A571-430F-83AB-06F7FDDA7DCB}"/>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4" name="Aitds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C3C92F-8EA3-4EBF-B299-9847B91A206E}"/>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37" name="Aitds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A0000B-D464-45CE-BE1D-82FA91FF1612}"/>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35" name="Aitds10-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0A2991-DFDB-4BC8-8C09-242A34E4C76D}"/>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45"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C1C10A-E1AD-40B3-B3B4-D08AAA5F7BF7}"/>
              </a:ext>
            </a:extLst>
          </p:cNvPr>
          <p:cNvSpPr>
            <a:spLocks noEditPoints="1"/>
          </p:cNvSpPr>
          <p:nvPr/>
        </p:nvSpPr>
        <p:spPr bwMode="auto">
          <a:xfrm>
            <a:off x="3033482" y="311482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46"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A8B0BF-3F16-40D3-A379-B02682CCCFBE}"/>
              </a:ext>
            </a:extLst>
          </p:cNvPr>
          <p:cNvSpPr>
            <a:spLocks noEditPoints="1"/>
          </p:cNvSpPr>
          <p:nvPr/>
        </p:nvSpPr>
        <p:spPr bwMode="auto">
          <a:xfrm>
            <a:off x="10661100" y="314557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47"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4B0342-4E13-4577-BB28-E437C8A08B26}"/>
              </a:ext>
            </a:extLst>
          </p:cNvPr>
          <p:cNvSpPr>
            <a:spLocks noChangeArrowheads="1"/>
          </p:cNvSpPr>
          <p:nvPr/>
        </p:nvSpPr>
        <p:spPr bwMode="auto">
          <a:xfrm>
            <a:off x="5140724" y="2155771"/>
            <a:ext cx="5928350"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处理自然人个人信息的，应当遵循合法、正当、必要原则，不得过度处理，并符合下列条件：</a:t>
            </a:r>
          </a:p>
        </p:txBody>
      </p:sp>
      <p:pic>
        <p:nvPicPr>
          <p:cNvPr id="48" name="Aitds14" descr="电子设备的屏幕&#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4BC1B6-15A9-432A-80CD-F4A9DBF99C0E}"/>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441" t="8223" r="-441" b="-141"/>
          <a:stretch/>
        </p:blipFill>
        <p:spPr>
          <a:xfrm>
            <a:off x="7678788" y="4413626"/>
            <a:ext cx="3472306" cy="2251729"/>
          </a:xfrm>
          <a:prstGeom prst="rect">
            <a:avLst/>
          </a:prstGeom>
        </p:spPr>
      </p:pic>
    </p:spTree>
    <p:extLst>
      <p:ext uri="{BB962C8B-B14F-4D97-AF65-F5344CB8AC3E}">
        <p14:creationId xmlns:p14="http://schemas.microsoft.com/office/powerpoint/2010/main" val="2587384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8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4"/>
                                        </p:tgtEl>
                                        <p:attrNameLst>
                                          <p:attrName>ppt_y</p:attrName>
                                        </p:attrNameLst>
                                      </p:cBhvr>
                                      <p:tavLst>
                                        <p:tav tm="0">
                                          <p:val>
                                            <p:strVal val="#ppt_y"/>
                                          </p:val>
                                        </p:tav>
                                        <p:tav tm="100000">
                                          <p:val>
                                            <p:strVal val="#ppt_y"/>
                                          </p:val>
                                        </p:tav>
                                      </p:tavLst>
                                    </p:anim>
                                    <p:anim calcmode="lin" valueType="num">
                                      <p:cBhvr>
                                        <p:cTn id="2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4"/>
                                        </p:tgtEl>
                                      </p:cBhvr>
                                    </p:animEffect>
                                  </p:childTnLst>
                                </p:cTn>
                              </p:par>
                            </p:childTnLst>
                          </p:cTn>
                        </p:par>
                        <p:par>
                          <p:cTn id="32" fill="hold">
                            <p:stCondLst>
                              <p:cond delay="2550"/>
                            </p:stCondLst>
                            <p:childTnLst>
                              <p:par>
                                <p:cTn id="33" presetID="16" presetClass="entr" presetSubtype="42"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barn(outHorizontal)">
                                      <p:cBhvr>
                                        <p:cTn id="35" dur="500"/>
                                        <p:tgtEl>
                                          <p:spTgt spid="31"/>
                                        </p:tgtEl>
                                      </p:cBhvr>
                                    </p:animEffect>
                                  </p:childTnLst>
                                </p:cTn>
                              </p:par>
                              <p:par>
                                <p:cTn id="36" presetID="12" presetClass="entr" presetSubtype="1" fill="hold" grpId="0" nodeType="withEffect">
                                  <p:stCondLst>
                                    <p:cond delay="5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p:tgtEl>
                                          <p:spTgt spid="30"/>
                                        </p:tgtEl>
                                        <p:attrNameLst>
                                          <p:attrName>ppt_y</p:attrName>
                                        </p:attrNameLst>
                                      </p:cBhvr>
                                      <p:tavLst>
                                        <p:tav tm="0">
                                          <p:val>
                                            <p:strVal val="#ppt_y-#ppt_h*1.125000"/>
                                          </p:val>
                                        </p:tav>
                                        <p:tav tm="100000">
                                          <p:val>
                                            <p:strVal val="#ppt_y"/>
                                          </p:val>
                                        </p:tav>
                                      </p:tavLst>
                                    </p:anim>
                                    <p:animEffect transition="in" filter="wipe(down)">
                                      <p:cBhvr>
                                        <p:cTn id="39" dur="500"/>
                                        <p:tgtEl>
                                          <p:spTgt spid="30"/>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randombar(horizontal)">
                                      <p:cBhvr>
                                        <p:cTn id="42" dur="750"/>
                                        <p:tgtEl>
                                          <p:spTgt spid="32"/>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randombar(horizontal)">
                                      <p:cBhvr>
                                        <p:cTn id="45"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animBg="1"/>
      <p:bldP spid="21" grpId="0"/>
      <p:bldP spid="22" grpId="0"/>
      <p:bldP spid="24" grpId="0"/>
      <p:bldP spid="30" grpId="0"/>
      <p:bldP spid="31" grpId="0" animBg="1"/>
      <p:bldP spid="32"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2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5A703A-A484-477E-A544-A78E215ADD23}"/>
              </a:ext>
            </a:extLst>
          </p:cNvPr>
          <p:cNvSpPr/>
          <p:nvPr/>
        </p:nvSpPr>
        <p:spPr>
          <a:xfrm>
            <a:off x="904934" y="4446045"/>
            <a:ext cx="10164140" cy="1861864"/>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21"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2DB8A3-8175-4EAD-8B35-0DE8618007CC}"/>
              </a:ext>
            </a:extLst>
          </p:cNvPr>
          <p:cNvSpPr/>
          <p:nvPr/>
        </p:nvSpPr>
        <p:spPr>
          <a:xfrm>
            <a:off x="1212716" y="4998505"/>
            <a:ext cx="6918137" cy="1167082"/>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离婚时，夫妻双方的债务该怎么认定？是共债共签还是单方举债共同偿还？</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民法典草案吸收了现行司法解释的有效做法，规定夫妻共同债务需要夫妻双方共同签字或夫妻一方事后追认等，或者夫妻一方以个人名义为家庭日常生活需要所负的债务，否则不予认定。</a:t>
            </a:r>
          </a:p>
        </p:txBody>
      </p:sp>
      <p:sp>
        <p:nvSpPr>
          <p:cNvPr id="22"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91C0B8-964D-4A9E-A7E7-C2A0CAFF9376}"/>
              </a:ext>
            </a:extLst>
          </p:cNvPr>
          <p:cNvSpPr/>
          <p:nvPr/>
        </p:nvSpPr>
        <p:spPr>
          <a:xfrm>
            <a:off x="1510324" y="4536840"/>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解决夫妻离婚债务问题</a:t>
            </a:r>
          </a:p>
        </p:txBody>
      </p:sp>
      <p:sp>
        <p:nvSpPr>
          <p:cNvPr id="2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F79952-4A68-4D8D-9E32-165E67091837}"/>
              </a:ext>
            </a:extLst>
          </p:cNvPr>
          <p:cNvSpPr txBox="1"/>
          <p:nvPr/>
        </p:nvSpPr>
        <p:spPr>
          <a:xfrm>
            <a:off x="1767668" y="127906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界定夫妻共同债务</a:t>
            </a:r>
          </a:p>
        </p:txBody>
      </p:sp>
      <p:grpSp>
        <p:nvGrpSpPr>
          <p:cNvPr id="25"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F68660-C8A1-49FF-BBB2-2437BD5BBA68}"/>
              </a:ext>
            </a:extLst>
          </p:cNvPr>
          <p:cNvGrpSpPr/>
          <p:nvPr/>
        </p:nvGrpSpPr>
        <p:grpSpPr>
          <a:xfrm>
            <a:off x="1257843" y="1311337"/>
            <a:ext cx="465450" cy="570276"/>
            <a:chOff x="1257843" y="1351977"/>
            <a:chExt cx="465450" cy="570276"/>
          </a:xfrm>
        </p:grpSpPr>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E24EBA-C29A-4F86-9290-46CD9FE5A7E7}"/>
                </a:ext>
              </a:extLst>
            </p:cNvPr>
            <p:cNvGrpSpPr/>
            <p:nvPr/>
          </p:nvGrpSpPr>
          <p:grpSpPr>
            <a:xfrm>
              <a:off x="1275637" y="1351977"/>
              <a:ext cx="447656" cy="570276"/>
              <a:chOff x="1275637" y="1351977"/>
              <a:chExt cx="447656" cy="570276"/>
            </a:xfrm>
          </p:grpSpPr>
          <p:sp>
            <p:nvSpPr>
              <p:cNvPr id="28"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5547C3-3B30-43A4-8D3A-15CF590E798E}"/>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9"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F5BA6F-C53E-42E9-B8D2-69EBBD50C63B}"/>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0947B5-ECE9-4610-95F6-6114D4455CFD}"/>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sp>
        <p:nvSpPr>
          <p:cNvPr id="30"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3F14EA-AB5F-460D-89C8-262AA4C1868A}"/>
              </a:ext>
            </a:extLst>
          </p:cNvPr>
          <p:cNvSpPr txBox="1"/>
          <p:nvPr/>
        </p:nvSpPr>
        <p:spPr>
          <a:xfrm>
            <a:off x="2489787" y="217801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31"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EE6DC-34E7-401A-BD26-DC9F78D4FB7E}"/>
              </a:ext>
            </a:extLst>
          </p:cNvPr>
          <p:cNvSpPr>
            <a:spLocks/>
          </p:cNvSpPr>
          <p:nvPr/>
        </p:nvSpPr>
        <p:spPr bwMode="auto">
          <a:xfrm>
            <a:off x="3126384" y="212077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32"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1F106F-5973-48FE-BDED-39ADA8C6DA27}"/>
              </a:ext>
            </a:extLst>
          </p:cNvPr>
          <p:cNvSpPr>
            <a:spLocks noChangeArrowheads="1"/>
          </p:cNvSpPr>
          <p:nvPr/>
        </p:nvSpPr>
        <p:spPr bwMode="auto">
          <a:xfrm>
            <a:off x="3441456" y="3005252"/>
            <a:ext cx="7219644"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夫妻一方在婚姻关系存续期间以个人名义超出家庭日常生活需要所负的债务，不属于夫妻共同债务；但是，债权人能够证明该债务用于夫妻共同生活、共同生产经营或者基于夫妻双方共同意思表示的除外。</a:t>
            </a:r>
          </a:p>
        </p:txBody>
      </p:sp>
      <p:grpSp>
        <p:nvGrpSpPr>
          <p:cNvPr id="33"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AEAF50-AAA0-4D7B-884C-4E882B969DA4}"/>
              </a:ext>
            </a:extLst>
          </p:cNvPr>
          <p:cNvGrpSpPr/>
          <p:nvPr/>
        </p:nvGrpSpPr>
        <p:grpSpPr>
          <a:xfrm>
            <a:off x="1132991" y="2102934"/>
            <a:ext cx="1603257" cy="2204153"/>
            <a:chOff x="1132992" y="2809085"/>
            <a:chExt cx="1238264" cy="1702362"/>
          </a:xfrm>
        </p:grpSpPr>
        <p:grpSp>
          <p:nvGrpSpPr>
            <p:cNvPr id="34"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6C73286-5325-41F4-8648-DF5659F524C7}"/>
                </a:ext>
              </a:extLst>
            </p:cNvPr>
            <p:cNvGrpSpPr/>
            <p:nvPr>
              <p:custDataLst>
                <p:tags r:id="rId2"/>
              </p:custDataLst>
            </p:nvPr>
          </p:nvGrpSpPr>
          <p:grpSpPr>
            <a:xfrm>
              <a:off x="1132992" y="2809085"/>
              <a:ext cx="1238264" cy="1702362"/>
              <a:chOff x="1322872" y="2130260"/>
              <a:chExt cx="1996168" cy="2597479"/>
            </a:xfrm>
          </p:grpSpPr>
          <p:grpSp>
            <p:nvGrpSpPr>
              <p:cNvPr id="36"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F31D42-CD4C-4D7E-BBA0-BD66A1E6055A}"/>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38"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02A73C-6EC5-4F4B-A426-EE4585064E97}"/>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39"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D903CD-157A-43C3-B718-BE14AC293BA1}"/>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0"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CC6C8D-87B6-474F-BA32-34DD5F7D86B8}"/>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1"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88DD62-262B-40B7-9F7E-6C2F3B6A491B}"/>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2"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E562DB8-1638-40DD-A409-67BE9AB081C6}"/>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3" name="Aitds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C7BBD8-992B-43F1-99DB-13A6F6583E39}"/>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4" name="Aitds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A98E98-B67F-4C3A-B3F8-14C84B7B9BEC}"/>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37" name="Aitds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16B02A-BD7B-453D-A9FB-020004887ACE}"/>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35" name="Aitds10-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E982D8-60F9-4EFA-BB9A-C5F793CD542D}"/>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45"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59E2E7-7A80-41BE-99A5-C3BA3343CA2C}"/>
              </a:ext>
            </a:extLst>
          </p:cNvPr>
          <p:cNvSpPr>
            <a:spLocks noEditPoints="1"/>
          </p:cNvSpPr>
          <p:nvPr/>
        </p:nvSpPr>
        <p:spPr bwMode="auto">
          <a:xfrm>
            <a:off x="3033482" y="300306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46"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188B65-4BEE-478E-883A-ACC842B87D9A}"/>
              </a:ext>
            </a:extLst>
          </p:cNvPr>
          <p:cNvSpPr>
            <a:spLocks noEditPoints="1"/>
          </p:cNvSpPr>
          <p:nvPr/>
        </p:nvSpPr>
        <p:spPr bwMode="auto">
          <a:xfrm>
            <a:off x="10661100" y="303381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47"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BBA4B2-4957-4870-B732-B68991657A1B}"/>
              </a:ext>
            </a:extLst>
          </p:cNvPr>
          <p:cNvSpPr>
            <a:spLocks noChangeArrowheads="1"/>
          </p:cNvSpPr>
          <p:nvPr/>
        </p:nvSpPr>
        <p:spPr bwMode="auto">
          <a:xfrm>
            <a:off x="5128234" y="1881288"/>
            <a:ext cx="5928350"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夫妻双方共同签字或者夫妻一方事后追认等共同意思表示所负的债务，以及夫妻一方在婚姻关系存续期间以个人名义为家庭日常生活需要所负的债务，属于夫妻共同债务。</a:t>
            </a:r>
          </a:p>
        </p:txBody>
      </p:sp>
      <p:pic>
        <p:nvPicPr>
          <p:cNvPr id="48" name="Aitds14" descr="图片包含 游戏机, 钟表&#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F0582D-F27B-460E-9743-95FEC48524F3}"/>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234170" y="4242325"/>
            <a:ext cx="3052896" cy="2180638"/>
          </a:xfrm>
          <a:prstGeom prst="rect">
            <a:avLst/>
          </a:prstGeom>
        </p:spPr>
      </p:pic>
    </p:spTree>
    <p:extLst>
      <p:ext uri="{BB962C8B-B14F-4D97-AF65-F5344CB8AC3E}">
        <p14:creationId xmlns:p14="http://schemas.microsoft.com/office/powerpoint/2010/main" val="21006611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8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4"/>
                                        </p:tgtEl>
                                        <p:attrNameLst>
                                          <p:attrName>ppt_y</p:attrName>
                                        </p:attrNameLst>
                                      </p:cBhvr>
                                      <p:tavLst>
                                        <p:tav tm="0">
                                          <p:val>
                                            <p:strVal val="#ppt_y"/>
                                          </p:val>
                                        </p:tav>
                                        <p:tav tm="100000">
                                          <p:val>
                                            <p:strVal val="#ppt_y"/>
                                          </p:val>
                                        </p:tav>
                                      </p:tavLst>
                                    </p:anim>
                                    <p:anim calcmode="lin" valueType="num">
                                      <p:cBhvr>
                                        <p:cTn id="2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4"/>
                                        </p:tgtEl>
                                      </p:cBhvr>
                                    </p:animEffect>
                                  </p:childTnLst>
                                </p:cTn>
                              </p:par>
                            </p:childTnLst>
                          </p:cTn>
                        </p:par>
                        <p:par>
                          <p:cTn id="32" fill="hold">
                            <p:stCondLst>
                              <p:cond delay="2650"/>
                            </p:stCondLst>
                            <p:childTnLst>
                              <p:par>
                                <p:cTn id="33" presetID="16" presetClass="entr" presetSubtype="42"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barn(outHorizontal)">
                                      <p:cBhvr>
                                        <p:cTn id="35" dur="500"/>
                                        <p:tgtEl>
                                          <p:spTgt spid="31"/>
                                        </p:tgtEl>
                                      </p:cBhvr>
                                    </p:animEffect>
                                  </p:childTnLst>
                                </p:cTn>
                              </p:par>
                              <p:par>
                                <p:cTn id="36" presetID="12" presetClass="entr" presetSubtype="1" fill="hold" grpId="0" nodeType="withEffect">
                                  <p:stCondLst>
                                    <p:cond delay="5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p:tgtEl>
                                          <p:spTgt spid="30"/>
                                        </p:tgtEl>
                                        <p:attrNameLst>
                                          <p:attrName>ppt_y</p:attrName>
                                        </p:attrNameLst>
                                      </p:cBhvr>
                                      <p:tavLst>
                                        <p:tav tm="0">
                                          <p:val>
                                            <p:strVal val="#ppt_y-#ppt_h*1.125000"/>
                                          </p:val>
                                        </p:tav>
                                        <p:tav tm="100000">
                                          <p:val>
                                            <p:strVal val="#ppt_y"/>
                                          </p:val>
                                        </p:tav>
                                      </p:tavLst>
                                    </p:anim>
                                    <p:animEffect transition="in" filter="wipe(down)">
                                      <p:cBhvr>
                                        <p:cTn id="39" dur="500"/>
                                        <p:tgtEl>
                                          <p:spTgt spid="30"/>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randombar(horizontal)">
                                      <p:cBhvr>
                                        <p:cTn id="42" dur="750"/>
                                        <p:tgtEl>
                                          <p:spTgt spid="32"/>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randombar(horizontal)">
                                      <p:cBhvr>
                                        <p:cTn id="45"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animBg="1"/>
      <p:bldP spid="21" grpId="0"/>
      <p:bldP spid="22" grpId="0"/>
      <p:bldP spid="24" grpId="0"/>
      <p:bldP spid="30" grpId="0"/>
      <p:bldP spid="31" grpId="0" animBg="1"/>
      <p:bldP spid="32"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2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18D6ADF-2389-43FA-8472-79CD0CEB2A3A}"/>
              </a:ext>
            </a:extLst>
          </p:cNvPr>
          <p:cNvSpPr/>
          <p:nvPr/>
        </p:nvSpPr>
        <p:spPr>
          <a:xfrm>
            <a:off x="1007917" y="4473798"/>
            <a:ext cx="10164140" cy="1807420"/>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21"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2F9FA0-E743-48C6-BA46-85946D1121EB}"/>
              </a:ext>
            </a:extLst>
          </p:cNvPr>
          <p:cNvSpPr/>
          <p:nvPr/>
        </p:nvSpPr>
        <p:spPr>
          <a:xfrm>
            <a:off x="1441535" y="5105187"/>
            <a:ext cx="6555149" cy="897778"/>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打印遗嘱有法律效力吗？现实中，打印遗嘱十分常见，但却常常引发纠纷。</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对此，民法典草案根据实际需要作出回应，对打印遗嘱的效力作出界定，明确了打印遗嘱必须具备的形式，填补了立法空白，适应了时代发展的需要。</a:t>
            </a:r>
          </a:p>
        </p:txBody>
      </p:sp>
      <p:sp>
        <p:nvSpPr>
          <p:cNvPr id="22"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71A4937-6E5F-47B1-BD13-C40AB26177A8}"/>
              </a:ext>
            </a:extLst>
          </p:cNvPr>
          <p:cNvSpPr/>
          <p:nvPr/>
        </p:nvSpPr>
        <p:spPr>
          <a:xfrm>
            <a:off x="1613307" y="4623967"/>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解决遗嘱立法问题</a:t>
            </a:r>
          </a:p>
        </p:txBody>
      </p:sp>
      <p:sp>
        <p:nvSpPr>
          <p:cNvPr id="2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8ECA9E-7FA9-43CF-978C-50DBE393D19E}"/>
              </a:ext>
            </a:extLst>
          </p:cNvPr>
          <p:cNvSpPr txBox="1"/>
          <p:nvPr/>
        </p:nvSpPr>
        <p:spPr>
          <a:xfrm>
            <a:off x="1767668" y="12181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增加遗嘱形式</a:t>
            </a:r>
          </a:p>
        </p:txBody>
      </p:sp>
      <p:grpSp>
        <p:nvGrpSpPr>
          <p:cNvPr id="25"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C4233B-B38F-47AF-8253-652A883E3095}"/>
              </a:ext>
            </a:extLst>
          </p:cNvPr>
          <p:cNvGrpSpPr/>
          <p:nvPr/>
        </p:nvGrpSpPr>
        <p:grpSpPr>
          <a:xfrm>
            <a:off x="1257843" y="1250377"/>
            <a:ext cx="465450" cy="570276"/>
            <a:chOff x="1257843" y="1351977"/>
            <a:chExt cx="465450" cy="570276"/>
          </a:xfrm>
        </p:grpSpPr>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4EF58D-AC77-4F0B-A476-26133BFDE101}"/>
                </a:ext>
              </a:extLst>
            </p:cNvPr>
            <p:cNvGrpSpPr/>
            <p:nvPr/>
          </p:nvGrpSpPr>
          <p:grpSpPr>
            <a:xfrm>
              <a:off x="1275637" y="1351977"/>
              <a:ext cx="447656" cy="570276"/>
              <a:chOff x="1275637" y="1351977"/>
              <a:chExt cx="447656" cy="570276"/>
            </a:xfrm>
          </p:grpSpPr>
          <p:sp>
            <p:nvSpPr>
              <p:cNvPr id="28"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4407A7-CF40-427C-94A4-5388EFCE24DB}"/>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9"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B820CD-D00E-4966-88BF-44591F801D18}"/>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2B9641-56C9-4C20-A1FF-66ED19B92A25}"/>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sp>
        <p:nvSpPr>
          <p:cNvPr id="30"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E6B2FC-0D3C-408B-965D-200D4ACB0EEE}"/>
              </a:ext>
            </a:extLst>
          </p:cNvPr>
          <p:cNvSpPr txBox="1"/>
          <p:nvPr/>
        </p:nvSpPr>
        <p:spPr>
          <a:xfrm>
            <a:off x="2489787" y="215885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31"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F19102-8509-4358-A030-41AF0A1E6432}"/>
              </a:ext>
            </a:extLst>
          </p:cNvPr>
          <p:cNvSpPr>
            <a:spLocks/>
          </p:cNvSpPr>
          <p:nvPr/>
        </p:nvSpPr>
        <p:spPr bwMode="auto">
          <a:xfrm>
            <a:off x="3126384" y="210161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32"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EB11CB-DD39-4228-A876-7FE0156474E7}"/>
              </a:ext>
            </a:extLst>
          </p:cNvPr>
          <p:cNvSpPr>
            <a:spLocks noChangeArrowheads="1"/>
          </p:cNvSpPr>
          <p:nvPr/>
        </p:nvSpPr>
        <p:spPr bwMode="auto">
          <a:xfrm>
            <a:off x="3441456" y="3200526"/>
            <a:ext cx="7219644"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打印遗嘱应当有两个以上见证人在场见证。遗嘱人和见证人应当在遗嘱每一页签名，注明年、月、日。</a:t>
            </a:r>
          </a:p>
        </p:txBody>
      </p:sp>
      <p:grpSp>
        <p:nvGrpSpPr>
          <p:cNvPr id="33"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6B8DDD-1868-4DA0-B589-5E0FEA90A642}"/>
              </a:ext>
            </a:extLst>
          </p:cNvPr>
          <p:cNvGrpSpPr/>
          <p:nvPr/>
        </p:nvGrpSpPr>
        <p:grpSpPr>
          <a:xfrm>
            <a:off x="1132991" y="2083774"/>
            <a:ext cx="1603257" cy="2204153"/>
            <a:chOff x="1132992" y="2809085"/>
            <a:chExt cx="1238264" cy="1702362"/>
          </a:xfrm>
        </p:grpSpPr>
        <p:grpSp>
          <p:nvGrpSpPr>
            <p:cNvPr id="34"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BA3F9A7-D676-487F-B685-78B3E914BC27}"/>
                </a:ext>
              </a:extLst>
            </p:cNvPr>
            <p:cNvGrpSpPr/>
            <p:nvPr>
              <p:custDataLst>
                <p:tags r:id="rId2"/>
              </p:custDataLst>
            </p:nvPr>
          </p:nvGrpSpPr>
          <p:grpSpPr>
            <a:xfrm>
              <a:off x="1132992" y="2809085"/>
              <a:ext cx="1238264" cy="1702362"/>
              <a:chOff x="1322872" y="2130260"/>
              <a:chExt cx="1996168" cy="2597479"/>
            </a:xfrm>
          </p:grpSpPr>
          <p:grpSp>
            <p:nvGrpSpPr>
              <p:cNvPr id="36"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E3719A-7B7E-4FCD-B4A7-369C4CC21C46}"/>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38"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D0553A-E4EE-4FC4-BB12-C6F2CDFEF9A6}"/>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39"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5ABC3E-FB33-4FB3-A1AD-396CA223F6E3}"/>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0"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F4648C-A23C-4DC4-88B8-65A447BDE21B}"/>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1"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C963CB8-DD74-429B-9F86-CE9F9AC236EA}"/>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2"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B28BB4F-E627-4FA7-9A18-07A4211E5DE1}"/>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3" name="Aitds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4683CA-290C-4318-A8CC-4F077E624EF2}"/>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4" name="Aitds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EA8AEF-A2DB-4DF8-A56A-FDAA460CB3ED}"/>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37" name="Aitds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B2816E-AC06-463A-BEB8-71FA97977F90}"/>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35" name="Aitds10-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6CFF345-EFA2-48CF-BCCF-690946AE35F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45"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73E6C1-074C-41EF-ABF4-F1DE1873EEE6}"/>
              </a:ext>
            </a:extLst>
          </p:cNvPr>
          <p:cNvSpPr>
            <a:spLocks noEditPoints="1"/>
          </p:cNvSpPr>
          <p:nvPr/>
        </p:nvSpPr>
        <p:spPr bwMode="auto">
          <a:xfrm>
            <a:off x="3033482" y="298390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46"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16B034-8AF1-4C15-8541-F27AAECF1D13}"/>
              </a:ext>
            </a:extLst>
          </p:cNvPr>
          <p:cNvSpPr>
            <a:spLocks noEditPoints="1"/>
          </p:cNvSpPr>
          <p:nvPr/>
        </p:nvSpPr>
        <p:spPr bwMode="auto">
          <a:xfrm>
            <a:off x="10661100" y="301465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grpSp>
        <p:nvGrpSpPr>
          <p:cNvPr id="47"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C7CD91-2D3C-41EF-8FFD-13EC64E6AF97}"/>
              </a:ext>
            </a:extLst>
          </p:cNvPr>
          <p:cNvGrpSpPr/>
          <p:nvPr/>
        </p:nvGrpSpPr>
        <p:grpSpPr>
          <a:xfrm>
            <a:off x="5059679" y="2315514"/>
            <a:ext cx="6043632" cy="227906"/>
            <a:chOff x="5625048" y="5384800"/>
            <a:chExt cx="6043632" cy="227906"/>
          </a:xfrm>
          <a:solidFill>
            <a:srgbClr val="C00000"/>
          </a:solidFill>
        </p:grpSpPr>
        <p:sp>
          <p:nvSpPr>
            <p:cNvPr id="48" name="Aitds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E123A9-EF51-4725-ADF8-233E16BEF5F3}"/>
                </a:ext>
              </a:extLst>
            </p:cNvPr>
            <p:cNvSpPr/>
            <p:nvPr/>
          </p:nvSpPr>
          <p:spPr>
            <a:xfrm flipH="1">
              <a:off x="5625048" y="5468907"/>
              <a:ext cx="3176051" cy="70160"/>
            </a:xfrm>
            <a:prstGeom prst="corner">
              <a:avLst>
                <a:gd name="adj1" fmla="val 7476"/>
                <a:gd name="adj2" fmla="val 679674"/>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49" name="Aitds1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17CD23-5255-4C87-A406-AA8E5E08BB88}"/>
                </a:ext>
              </a:extLst>
            </p:cNvPr>
            <p:cNvSpPr/>
            <p:nvPr/>
          </p:nvSpPr>
          <p:spPr>
            <a:xfrm>
              <a:off x="8813799" y="5384800"/>
              <a:ext cx="2854881" cy="227906"/>
            </a:xfrm>
            <a:prstGeom prst="rect">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sym typeface="华文中宋" panose="02010600040101010101" pitchFamily="2" charset="-122"/>
              </a:endParaRPr>
            </a:p>
          </p:txBody>
        </p:sp>
      </p:grpSp>
      <p:pic>
        <p:nvPicPr>
          <p:cNvPr id="51" name="Aitds14" descr="图片包含 游戏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9E89F3-AB96-4D28-9E1F-BACD15178C7F}"/>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124578" y="3637854"/>
            <a:ext cx="3037414" cy="3037414"/>
          </a:xfrm>
          <a:prstGeom prst="rect">
            <a:avLst/>
          </a:prstGeom>
        </p:spPr>
      </p:pic>
    </p:spTree>
    <p:extLst>
      <p:ext uri="{BB962C8B-B14F-4D97-AF65-F5344CB8AC3E}">
        <p14:creationId xmlns:p14="http://schemas.microsoft.com/office/powerpoint/2010/main" val="12524136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8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4"/>
                                        </p:tgtEl>
                                        <p:attrNameLst>
                                          <p:attrName>ppt_y</p:attrName>
                                        </p:attrNameLst>
                                      </p:cBhvr>
                                      <p:tavLst>
                                        <p:tav tm="0">
                                          <p:val>
                                            <p:strVal val="#ppt_y"/>
                                          </p:val>
                                        </p:tav>
                                        <p:tav tm="100000">
                                          <p:val>
                                            <p:strVal val="#ppt_y"/>
                                          </p:val>
                                        </p:tav>
                                      </p:tavLst>
                                    </p:anim>
                                    <p:anim calcmode="lin" valueType="num">
                                      <p:cBhvr>
                                        <p:cTn id="2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4"/>
                                        </p:tgtEl>
                                      </p:cBhvr>
                                    </p:animEffect>
                                  </p:childTnLst>
                                </p:cTn>
                              </p:par>
                            </p:childTnLst>
                          </p:cTn>
                        </p:par>
                        <p:par>
                          <p:cTn id="32" fill="hold">
                            <p:stCondLst>
                              <p:cond delay="2550"/>
                            </p:stCondLst>
                            <p:childTnLst>
                              <p:par>
                                <p:cTn id="33" presetID="16" presetClass="entr" presetSubtype="42"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barn(outHorizontal)">
                                      <p:cBhvr>
                                        <p:cTn id="35" dur="500"/>
                                        <p:tgtEl>
                                          <p:spTgt spid="31"/>
                                        </p:tgtEl>
                                      </p:cBhvr>
                                    </p:animEffect>
                                  </p:childTnLst>
                                </p:cTn>
                              </p:par>
                              <p:par>
                                <p:cTn id="36" presetID="12" presetClass="entr" presetSubtype="1" fill="hold" grpId="0" nodeType="withEffect">
                                  <p:stCondLst>
                                    <p:cond delay="5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p:tgtEl>
                                          <p:spTgt spid="30"/>
                                        </p:tgtEl>
                                        <p:attrNameLst>
                                          <p:attrName>ppt_y</p:attrName>
                                        </p:attrNameLst>
                                      </p:cBhvr>
                                      <p:tavLst>
                                        <p:tav tm="0">
                                          <p:val>
                                            <p:strVal val="#ppt_y-#ppt_h*1.125000"/>
                                          </p:val>
                                        </p:tav>
                                        <p:tav tm="100000">
                                          <p:val>
                                            <p:strVal val="#ppt_y"/>
                                          </p:val>
                                        </p:tav>
                                      </p:tavLst>
                                    </p:anim>
                                    <p:animEffect transition="in" filter="wipe(down)">
                                      <p:cBhvr>
                                        <p:cTn id="39" dur="500"/>
                                        <p:tgtEl>
                                          <p:spTgt spid="30"/>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randombar(horizontal)">
                                      <p:cBhvr>
                                        <p:cTn id="42" dur="750"/>
                                        <p:tgtEl>
                                          <p:spTgt spid="32"/>
                                        </p:tgtEl>
                                      </p:cBhvr>
                                    </p:animEffect>
                                  </p:childTnLst>
                                </p:cTn>
                              </p:par>
                            </p:childTnLst>
                          </p:cTn>
                        </p:par>
                        <p:par>
                          <p:cTn id="43" fill="hold">
                            <p:stCondLst>
                              <p:cond delay="3550"/>
                            </p:stCondLst>
                            <p:childTnLst>
                              <p:par>
                                <p:cTn id="44" presetID="2" presetClass="entr" presetSubtype="4" decel="10000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750" fill="hold"/>
                                        <p:tgtEl>
                                          <p:spTgt spid="47"/>
                                        </p:tgtEl>
                                        <p:attrNameLst>
                                          <p:attrName>ppt_x</p:attrName>
                                        </p:attrNameLst>
                                      </p:cBhvr>
                                      <p:tavLst>
                                        <p:tav tm="0">
                                          <p:val>
                                            <p:strVal val="#ppt_x"/>
                                          </p:val>
                                        </p:tav>
                                        <p:tav tm="100000">
                                          <p:val>
                                            <p:strVal val="#ppt_x"/>
                                          </p:val>
                                        </p:tav>
                                      </p:tavLst>
                                    </p:anim>
                                    <p:anim calcmode="lin" valueType="num">
                                      <p:cBhvr additive="base">
                                        <p:cTn id="47"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animBg="1"/>
      <p:bldP spid="21" grpId="0"/>
      <p:bldP spid="22" grpId="0"/>
      <p:bldP spid="24" grpId="0"/>
      <p:bldP spid="30" grpId="0"/>
      <p:bldP spid="31" grpId="0" animBg="1"/>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720018" y="360435"/>
            <a:ext cx="2653290"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民法典亮点解析</a:t>
            </a:r>
          </a:p>
        </p:txBody>
      </p:sp>
      <p:sp>
        <p:nvSpPr>
          <p:cNvPr id="4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2BBDFE-8360-45C1-8981-49EF58D58EEA}"/>
              </a:ext>
            </a:extLst>
          </p:cNvPr>
          <p:cNvSpPr/>
          <p:nvPr/>
        </p:nvSpPr>
        <p:spPr>
          <a:xfrm>
            <a:off x="904934" y="4542080"/>
            <a:ext cx="10164140" cy="1891538"/>
          </a:xfrm>
          <a:prstGeom prst="roundRect">
            <a:avLst>
              <a:gd name="adj" fmla="val 3955"/>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srgbClr val="E7E6E6">
                  <a:lumMod val="25000"/>
                </a:srgbClr>
              </a:solidFill>
              <a:effectLst/>
              <a:uLnTx/>
              <a:uFillTx/>
              <a:latin typeface="Arial" panose="020B0604020202020204" pitchFamily="34" charset="0"/>
              <a:ea typeface="宋体" panose="02010600030101010101" pitchFamily="2" charset="-122"/>
              <a:cs typeface="+mn-cs"/>
            </a:endParaRPr>
          </a:p>
        </p:txBody>
      </p:sp>
      <p:sp>
        <p:nvSpPr>
          <p:cNvPr id="41"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E0EBB3-E3F4-468B-9E14-2A0B72CBCF2D}"/>
              </a:ext>
            </a:extLst>
          </p:cNvPr>
          <p:cNvSpPr/>
          <p:nvPr/>
        </p:nvSpPr>
        <p:spPr>
          <a:xfrm>
            <a:off x="1132992" y="5079018"/>
            <a:ext cx="7513168" cy="1167082"/>
          </a:xfrm>
          <a:prstGeom prst="rect">
            <a:avLst/>
          </a:prstGeom>
        </p:spPr>
        <p:txBody>
          <a:bodyPr wrap="square" lIns="105571" tIns="52784" rIns="105571" bIns="52784">
            <a:spAutoFit/>
          </a:bodyPr>
          <a:lstStyle/>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高空抛物坠物造成人员受伤、财产损失让不少人心惊胆战，如何守护“头顶上的安全”？</a:t>
            </a:r>
            <a:endParaRPr kumimoji="0" lang="en-US" altLang="zh-CN"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endParaRPr>
          </a:p>
          <a:p>
            <a:pPr marL="285750" marR="0" lvl="0" indent="-285750" algn="l" defTabSz="914400" rtl="0" eaLnBrk="1" fontAlgn="auto" latinLnBrk="0" hangingPunct="1">
              <a:lnSpc>
                <a:spcPts val="2100"/>
              </a:lnSpc>
              <a:spcBef>
                <a:spcPts val="0"/>
              </a:spcBef>
              <a:spcAft>
                <a:spcPts val="0"/>
              </a:spcAft>
              <a:buClrTx/>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民法典草案作出这一规定，意味着高空抛物坠物造成他人损害的，如果不能明确责任人，那该楼业主都有可能要被追偿责任。这为受害人提供了“兜底”保障，同时为补偿人进一步追偿提供了法律依据。</a:t>
            </a:r>
          </a:p>
        </p:txBody>
      </p:sp>
      <p:sp>
        <p:nvSpPr>
          <p:cNvPr id="42"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22BFAA-2AD4-4E71-908B-84925507870C}"/>
              </a:ext>
            </a:extLst>
          </p:cNvPr>
          <p:cNvSpPr/>
          <p:nvPr/>
        </p:nvSpPr>
        <p:spPr>
          <a:xfrm>
            <a:off x="1962066" y="4595056"/>
            <a:ext cx="5877638"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cs"/>
              </a:rPr>
              <a:t>解决高空抛物补偿追责问题</a:t>
            </a:r>
          </a:p>
        </p:txBody>
      </p:sp>
      <p:sp>
        <p:nvSpPr>
          <p:cNvPr id="23"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B0394C-4092-44B8-AC77-079EC79BB7F4}"/>
              </a:ext>
            </a:extLst>
          </p:cNvPr>
          <p:cNvSpPr txBox="1"/>
          <p:nvPr/>
        </p:nvSpPr>
        <p:spPr>
          <a:xfrm>
            <a:off x="1767668" y="1319704"/>
            <a:ext cx="5868962" cy="646331"/>
          </a:xfrm>
          <a:prstGeom prst="rect">
            <a:avLst/>
          </a:prstGeom>
          <a:noFill/>
        </p:spPr>
        <p:txBody>
          <a:bodyPr wrap="square" rtlCol="0">
            <a:spAutoFit/>
          </a:bodyPr>
          <a:lstStyle/>
          <a:p>
            <a:pPr lvl="0" defTabSz="457200">
              <a:defRPr/>
            </a:pPr>
            <a:r>
              <a:rPr lang="zh-CN" altLang="en-US" sz="3600" b="1" dirty="0">
                <a:solidFill>
                  <a:srgbClr val="C00000"/>
                </a:solidFill>
                <a:latin typeface="+mj-ea"/>
                <a:ea typeface="+mj-ea"/>
              </a:rPr>
              <a:t>守护“头顶上的安全”</a:t>
            </a:r>
          </a:p>
        </p:txBody>
      </p:sp>
      <p:grpSp>
        <p:nvGrpSpPr>
          <p:cNvPr id="44"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181F0A-0B82-4F83-AB7D-D88CF307366B}"/>
              </a:ext>
            </a:extLst>
          </p:cNvPr>
          <p:cNvGrpSpPr/>
          <p:nvPr/>
        </p:nvGrpSpPr>
        <p:grpSpPr>
          <a:xfrm>
            <a:off x="1257843" y="1351977"/>
            <a:ext cx="465450" cy="570276"/>
            <a:chOff x="1257843" y="1351977"/>
            <a:chExt cx="465450" cy="570276"/>
          </a:xfrm>
        </p:grpSpPr>
        <p:grpSp>
          <p:nvGrpSpPr>
            <p:cNvPr id="45" name="组合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0E2F5D-24F4-4ECC-9249-565ED83A8364}"/>
                </a:ext>
              </a:extLst>
            </p:cNvPr>
            <p:cNvGrpSpPr/>
            <p:nvPr/>
          </p:nvGrpSpPr>
          <p:grpSpPr>
            <a:xfrm>
              <a:off x="1275637" y="1351977"/>
              <a:ext cx="447656" cy="570276"/>
              <a:chOff x="1275637" y="1351977"/>
              <a:chExt cx="447656" cy="570276"/>
            </a:xfrm>
          </p:grpSpPr>
          <p:sp>
            <p:nvSpPr>
              <p:cNvPr id="47"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E804DF-1E9A-412E-87F2-32F8EBE2F621}"/>
                  </a:ext>
                </a:extLst>
              </p:cNvPr>
              <p:cNvSpPr>
                <a:spLocks noEditPoints="1"/>
              </p:cNvSpPr>
              <p:nvPr/>
            </p:nvSpPr>
            <p:spPr bwMode="auto">
              <a:xfrm>
                <a:off x="1275637" y="1351977"/>
                <a:ext cx="447656" cy="570276"/>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8"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18EB90-0183-4138-93E6-A39BB9964C73}"/>
                  </a:ext>
                </a:extLst>
              </p:cNvPr>
              <p:cNvSpPr/>
              <p:nvPr/>
            </p:nvSpPr>
            <p:spPr>
              <a:xfrm>
                <a:off x="1338552" y="1507913"/>
                <a:ext cx="312448" cy="350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6" name="Aitds6-3"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07FC8D-A81C-42CB-B0E5-132D17C6AC9D}"/>
                </a:ext>
              </a:extLst>
            </p:cNvPr>
            <p:cNvPicPr>
              <a:picLocks noChangeAspect="1"/>
            </p:cNvPicPr>
            <p:nvPr/>
          </p:nvPicPr>
          <p:blipFill rotWithShape="1">
            <a:blip r:embed="rId14" cstate="print">
              <a:lum bright="70000" contrast="-70000"/>
              <a:extLst>
                <a:ext uri="{28A0092B-C50C-407E-A947-70E740481C1C}">
                  <a14:useLocalDpi xmlns:a14="http://schemas.microsoft.com/office/drawing/2010/main" val="0"/>
                </a:ext>
              </a:extLst>
            </a:blip>
            <a:srcRect l="33381" r="30486" b="47522"/>
            <a:stretch/>
          </p:blipFill>
          <p:spPr>
            <a:xfrm>
              <a:off x="1257843" y="1503383"/>
              <a:ext cx="446544" cy="355362"/>
            </a:xfrm>
            <a:prstGeom prst="rect">
              <a:avLst/>
            </a:prstGeom>
          </p:spPr>
        </p:pic>
      </p:grpSp>
      <p:sp>
        <p:nvSpPr>
          <p:cNvPr id="49"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331892-1D1D-497E-926A-10454471CD0D}"/>
              </a:ext>
            </a:extLst>
          </p:cNvPr>
          <p:cNvSpPr txBox="1"/>
          <p:nvPr/>
        </p:nvSpPr>
        <p:spPr>
          <a:xfrm>
            <a:off x="2489787" y="2289775"/>
            <a:ext cx="3279861"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rPr>
              <a:t>民法典 </a:t>
            </a:r>
            <a:r>
              <a:rPr kumimoji="0" lang="zh-CN" altLang="en-US" sz="1800" b="0" i="0" u="none" strike="noStrike" kern="0" cap="none" spc="300" normalizeH="0" baseline="0" noProof="0" dirty="0">
                <a:ln>
                  <a:noFill/>
                </a:ln>
                <a:solidFill>
                  <a:srgbClr val="E7E6E6">
                    <a:lumMod val="10000"/>
                  </a:srgbClr>
                </a:solidFill>
                <a:effectLst/>
                <a:uLnTx/>
                <a:uFillTx/>
                <a:latin typeface="阿里巴巴普惠体 Light" panose="00020600040101010101" pitchFamily="18" charset="-122"/>
                <a:ea typeface="阿里巴巴普惠体 Light" panose="00020600040101010101" pitchFamily="18" charset="-122"/>
                <a:cs typeface="+mn-cs"/>
              </a:rPr>
              <a:t>规定</a:t>
            </a:r>
          </a:p>
        </p:txBody>
      </p:sp>
      <p:sp>
        <p:nvSpPr>
          <p:cNvPr id="50"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9FCE96-A13B-495F-87DB-1AD66EDE9777}"/>
              </a:ext>
            </a:extLst>
          </p:cNvPr>
          <p:cNvSpPr>
            <a:spLocks/>
          </p:cNvSpPr>
          <p:nvPr/>
        </p:nvSpPr>
        <p:spPr bwMode="auto">
          <a:xfrm>
            <a:off x="3126384" y="2232535"/>
            <a:ext cx="1269352" cy="666728"/>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Arial" pitchFamily="34" charset="0"/>
              <a:ea typeface="宋体" panose="02010600030101010101" pitchFamily="2" charset="-122"/>
              <a:cs typeface="+mn-cs"/>
            </a:endParaRPr>
          </a:p>
        </p:txBody>
      </p:sp>
      <p:sp>
        <p:nvSpPr>
          <p:cNvPr id="51"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FE80643-397E-4ED7-898D-2639BAF22CAE}"/>
              </a:ext>
            </a:extLst>
          </p:cNvPr>
          <p:cNvSpPr>
            <a:spLocks noChangeArrowheads="1"/>
          </p:cNvSpPr>
          <p:nvPr/>
        </p:nvSpPr>
        <p:spPr bwMode="auto">
          <a:xfrm>
            <a:off x="3441456" y="3117012"/>
            <a:ext cx="7219644"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latin typeface="+mn-ea"/>
                <a:sym typeface="微软雅黑" pitchFamily="34" charset="-122"/>
              </a:rPr>
              <a:t>经调查难以确定具体侵权人的，除能够证明自己不是侵权人的外，由可能加害的建筑物使用人给予补偿。可能加害的建筑物使用人补偿后，有权向侵权人追偿。</a:t>
            </a:r>
          </a:p>
        </p:txBody>
      </p:sp>
      <p:grpSp>
        <p:nvGrpSpPr>
          <p:cNvPr id="52"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A56D039-973C-4BEC-AC2B-8CF4EEFF59DB}"/>
              </a:ext>
            </a:extLst>
          </p:cNvPr>
          <p:cNvGrpSpPr/>
          <p:nvPr/>
        </p:nvGrpSpPr>
        <p:grpSpPr>
          <a:xfrm>
            <a:off x="1132991" y="2214694"/>
            <a:ext cx="1603257" cy="2204153"/>
            <a:chOff x="1132992" y="2809085"/>
            <a:chExt cx="1238264" cy="1702362"/>
          </a:xfrm>
        </p:grpSpPr>
        <p:grpSp>
          <p:nvGrpSpPr>
            <p:cNvPr id="53" name="PA-1022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B621DF-8A67-4A8F-B8F7-8A211983134F}"/>
                </a:ext>
              </a:extLst>
            </p:cNvPr>
            <p:cNvGrpSpPr/>
            <p:nvPr>
              <p:custDataLst>
                <p:tags r:id="rId2"/>
              </p:custDataLst>
            </p:nvPr>
          </p:nvGrpSpPr>
          <p:grpSpPr>
            <a:xfrm>
              <a:off x="1132992" y="2809085"/>
              <a:ext cx="1238264" cy="1702362"/>
              <a:chOff x="1322872" y="2130260"/>
              <a:chExt cx="1996168" cy="2597479"/>
            </a:xfrm>
          </p:grpSpPr>
          <p:grpSp>
            <p:nvGrpSpPr>
              <p:cNvPr id="55" name="PA-1022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370526-B7F6-43F9-8269-28B2851AEB48}"/>
                  </a:ext>
                </a:extLst>
              </p:cNvPr>
              <p:cNvGrpSpPr>
                <a:grpSpLocks noChangeAspect="1"/>
              </p:cNvGrpSpPr>
              <p:nvPr>
                <p:custDataLst>
                  <p:tags r:id="rId3"/>
                </p:custDataLst>
              </p:nvPr>
            </p:nvGrpSpPr>
            <p:grpSpPr bwMode="auto">
              <a:xfrm>
                <a:off x="1322872" y="2130260"/>
                <a:ext cx="1996168" cy="2597479"/>
                <a:chOff x="4786" y="953"/>
                <a:chExt cx="1298" cy="1689"/>
              </a:xfrm>
            </p:grpSpPr>
            <p:sp>
              <p:nvSpPr>
                <p:cNvPr id="57"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2BE1BC-F2D3-4F3C-80A7-559738E25362}"/>
                    </a:ext>
                  </a:extLst>
                </p:cNvPr>
                <p:cNvSpPr>
                  <a:spLocks noChangeAspect="1" noChangeArrowheads="1" noTextEdit="1"/>
                </p:cNvSpPr>
                <p:nvPr>
                  <p:custDataLst>
                    <p:tags r:id="rId5"/>
                  </p:custDataLst>
                </p:nvPr>
              </p:nvSpPr>
              <p:spPr bwMode="auto">
                <a:xfrm>
                  <a:off x="4786" y="953"/>
                  <a:ext cx="1298" cy="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8"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AB28BF-D3D6-4288-AB2D-20F5FCD7718E}"/>
                    </a:ext>
                  </a:extLst>
                </p:cNvPr>
                <p:cNvSpPr>
                  <a:spLocks noChangeArrowheads="1"/>
                </p:cNvSpPr>
                <p:nvPr>
                  <p:custDataLst>
                    <p:tags r:id="rId6"/>
                  </p:custDataLst>
                </p:nvPr>
              </p:nvSpPr>
              <p:spPr bwMode="auto">
                <a:xfrm>
                  <a:off x="4840" y="1002"/>
                  <a:ext cx="1244" cy="1636"/>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59"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B93100-D377-41DB-ADB9-01F0B9E12995}"/>
                    </a:ext>
                  </a:extLst>
                </p:cNvPr>
                <p:cNvSpPr>
                  <a:spLocks noChangeArrowheads="1"/>
                </p:cNvSpPr>
                <p:nvPr>
                  <p:custDataLst>
                    <p:tags r:id="rId7"/>
                  </p:custDataLst>
                </p:nvPr>
              </p:nvSpPr>
              <p:spPr bwMode="auto">
                <a:xfrm>
                  <a:off x="4794" y="957"/>
                  <a:ext cx="1241" cy="1636"/>
                </a:xfrm>
                <a:prstGeom prst="rect">
                  <a:avLst/>
                </a:prstGeom>
                <a:solidFill>
                  <a:srgbClr val="FFFFFF"/>
                </a:solidFill>
                <a:ln w="6350" cap="flat">
                  <a:solidFill>
                    <a:srgbClr val="000000"/>
                  </a:solidFill>
                  <a:prstDash val="solid"/>
                  <a:miter lim="800000"/>
                </a:ln>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60"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F76951-5461-4B08-AAEF-C1A409DEBBE9}"/>
                    </a:ext>
                  </a:extLst>
                </p:cNvPr>
                <p:cNvSpPr>
                  <a:spLocks noChangeArrowheads="1"/>
                </p:cNvSpPr>
                <p:nvPr>
                  <p:custDataLst>
                    <p:tags r:id="rId8"/>
                  </p:custDataLst>
                </p:nvPr>
              </p:nvSpPr>
              <p:spPr bwMode="auto">
                <a:xfrm>
                  <a:off x="4943" y="1561"/>
                  <a:ext cx="943" cy="33"/>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61"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E21E7D-80FD-4D49-8AAC-E1E0663A00FF}"/>
                    </a:ext>
                  </a:extLst>
                </p:cNvPr>
                <p:cNvSpPr>
                  <a:spLocks noChangeArrowheads="1"/>
                </p:cNvSpPr>
                <p:nvPr>
                  <p:custDataLst>
                    <p:tags r:id="rId9"/>
                  </p:custDataLst>
                </p:nvPr>
              </p:nvSpPr>
              <p:spPr bwMode="auto">
                <a:xfrm>
                  <a:off x="4943" y="1705"/>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62" name="Aitds10-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AD1FE6-7152-496E-9DC6-6D5A9C3A11A5}"/>
                    </a:ext>
                  </a:extLst>
                </p:cNvPr>
                <p:cNvSpPr>
                  <a:spLocks noChangeArrowheads="1"/>
                </p:cNvSpPr>
                <p:nvPr>
                  <p:custDataLst>
                    <p:tags r:id="rId10"/>
                  </p:custDataLst>
                </p:nvPr>
              </p:nvSpPr>
              <p:spPr bwMode="auto">
                <a:xfrm>
                  <a:off x="4943" y="1849"/>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63" name="Aitds1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E54CF66-3C65-411A-AB84-D2EFB0A428A7}"/>
                    </a:ext>
                  </a:extLst>
                </p:cNvPr>
                <p:cNvSpPr>
                  <a:spLocks noChangeArrowheads="1"/>
                </p:cNvSpPr>
                <p:nvPr>
                  <p:custDataLst>
                    <p:tags r:id="rId11"/>
                  </p:custDataLst>
                </p:nvPr>
              </p:nvSpPr>
              <p:spPr bwMode="auto">
                <a:xfrm>
                  <a:off x="4943" y="1993"/>
                  <a:ext cx="943" cy="37"/>
                </a:xfrm>
                <a:prstGeom prst="rect">
                  <a:avLst/>
                </a:prstGeom>
                <a:solidFill>
                  <a:srgbClr val="5757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华文中宋" panose="02010600040101010101" pitchFamily="2" charset="-122"/>
                    <a:ea typeface="华文中宋" panose="02010600040101010101" pitchFamily="2" charset="-122"/>
                    <a:sym typeface="华文中宋" panose="02010600040101010101" pitchFamily="2" charset="-122"/>
                  </a:endParaRPr>
                </a:p>
              </p:txBody>
            </p:sp>
          </p:grpSp>
          <p:sp>
            <p:nvSpPr>
              <p:cNvPr id="56" name="Aitds10-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3B65C0-C7E3-4273-9A26-3432C6927042}"/>
                  </a:ext>
                </a:extLst>
              </p:cNvPr>
              <p:cNvSpPr/>
              <p:nvPr>
                <p:custDataLst>
                  <p:tags r:id="rId4"/>
                </p:custDataLst>
              </p:nvPr>
            </p:nvSpPr>
            <p:spPr>
              <a:xfrm>
                <a:off x="1362274" y="2402620"/>
                <a:ext cx="1854307" cy="544048"/>
              </a:xfrm>
              <a:prstGeom prst="rect">
                <a:avLst/>
              </a:prstGeom>
            </p:spPr>
            <p:txBody>
              <a:bodyPr wrap="square">
                <a:spAutoFit/>
              </a:bodyPr>
              <a:lstStyle/>
              <a:p>
                <a:pPr algn="ctr"/>
                <a:r>
                  <a:rPr lang="zh-CN" altLang="en-US" sz="2400" dirty="0">
                    <a:solidFill>
                      <a:srgbClr val="C00000"/>
                    </a:solidFill>
                    <a:latin typeface="+mj-ea"/>
                    <a:ea typeface="+mj-ea"/>
                    <a:cs typeface="Gisha" panose="020B0502040204020203" pitchFamily="34" charset="-79"/>
                    <a:sym typeface="华文中宋" panose="02010600040101010101" pitchFamily="2" charset="-122"/>
                  </a:rPr>
                  <a:t>民法典</a:t>
                </a:r>
                <a:endParaRPr lang="en-US" altLang="zh-CN" sz="2400" dirty="0">
                  <a:solidFill>
                    <a:srgbClr val="C00000"/>
                  </a:solidFill>
                  <a:latin typeface="+mj-ea"/>
                  <a:ea typeface="+mj-ea"/>
                  <a:cs typeface="Gisha" panose="020B0502040204020203" pitchFamily="34" charset="-79"/>
                  <a:sym typeface="华文中宋" panose="02010600040101010101" pitchFamily="2" charset="-122"/>
                </a:endParaRPr>
              </a:p>
            </p:txBody>
          </p:sp>
        </p:grpSp>
        <p:pic>
          <p:nvPicPr>
            <p:cNvPr id="54" name="Aitds10-9"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70FE0C-8487-411B-B200-3B79FCBD251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3381" r="30486" b="47522"/>
            <a:stretch/>
          </p:blipFill>
          <p:spPr>
            <a:xfrm>
              <a:off x="1898927" y="4100159"/>
              <a:ext cx="330468" cy="262988"/>
            </a:xfrm>
            <a:prstGeom prst="rect">
              <a:avLst/>
            </a:prstGeom>
          </p:spPr>
        </p:pic>
      </p:grpSp>
      <p:sp>
        <p:nvSpPr>
          <p:cNvPr id="64"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72FF51-13E7-44B3-B105-D400BBFB9F3A}"/>
              </a:ext>
            </a:extLst>
          </p:cNvPr>
          <p:cNvSpPr>
            <a:spLocks noEditPoints="1"/>
          </p:cNvSpPr>
          <p:nvPr/>
        </p:nvSpPr>
        <p:spPr bwMode="auto">
          <a:xfrm>
            <a:off x="3033482" y="3114828"/>
            <a:ext cx="407974" cy="1246398"/>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65"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7C16A0-CBD7-46CA-BF54-2580EB764A94}"/>
              </a:ext>
            </a:extLst>
          </p:cNvPr>
          <p:cNvSpPr>
            <a:spLocks noEditPoints="1"/>
          </p:cNvSpPr>
          <p:nvPr/>
        </p:nvSpPr>
        <p:spPr bwMode="auto">
          <a:xfrm>
            <a:off x="10661100" y="3145575"/>
            <a:ext cx="407974" cy="1246398"/>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rgbClr val="C00000"/>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66"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FCE4CE3-869E-4495-8233-0EB273BED04C}"/>
              </a:ext>
            </a:extLst>
          </p:cNvPr>
          <p:cNvSpPr>
            <a:spLocks noChangeArrowheads="1"/>
          </p:cNvSpPr>
          <p:nvPr/>
        </p:nvSpPr>
        <p:spPr bwMode="auto">
          <a:xfrm>
            <a:off x="5140724" y="2155771"/>
            <a:ext cx="5928350" cy="1147614"/>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C00000"/>
                </a:solidFill>
                <a:latin typeface="+mn-ea"/>
                <a:sym typeface="微软雅黑" pitchFamily="34" charset="-122"/>
              </a:rPr>
              <a:t>禁止从建筑物中抛掷物品。从建筑物中抛掷物品或者从建筑物上坠落的物品造成他人损害的，由侵权人依法承担侵权责任；</a:t>
            </a:r>
          </a:p>
        </p:txBody>
      </p:sp>
      <p:pic>
        <p:nvPicPr>
          <p:cNvPr id="3" name="Aitds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B40F60-1694-418E-841B-26970A8F4C9C}"/>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478411" y="3941572"/>
            <a:ext cx="2625716" cy="2625716"/>
          </a:xfrm>
          <a:prstGeom prst="rect">
            <a:avLst/>
          </a:prstGeom>
        </p:spPr>
      </p:pic>
    </p:spTree>
    <p:extLst>
      <p:ext uri="{BB962C8B-B14F-4D97-AF65-F5344CB8AC3E}">
        <p14:creationId xmlns:p14="http://schemas.microsoft.com/office/powerpoint/2010/main" val="20807867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anim calcmode="lin" valueType="num">
                                      <p:cBhvr>
                                        <p:cTn id="16" dur="1000" fill="hold"/>
                                        <p:tgtEl>
                                          <p:spTgt spid="40"/>
                                        </p:tgtEl>
                                        <p:attrNameLst>
                                          <p:attrName>ppt_x</p:attrName>
                                        </p:attrNameLst>
                                      </p:cBhvr>
                                      <p:tavLst>
                                        <p:tav tm="0">
                                          <p:val>
                                            <p:strVal val="#ppt_x"/>
                                          </p:val>
                                        </p:tav>
                                        <p:tav tm="100000">
                                          <p:val>
                                            <p:strVal val="#ppt_x"/>
                                          </p:val>
                                        </p:tav>
                                      </p:tavLst>
                                    </p:anim>
                                    <p:anim calcmode="lin" valueType="num">
                                      <p:cBhvr>
                                        <p:cTn id="17" dur="1000" fill="hold"/>
                                        <p:tgtEl>
                                          <p:spTgt spid="40"/>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childTnLst>
                          </p:cTn>
                        </p:par>
                        <p:par>
                          <p:cTn id="21" fill="hold">
                            <p:stCondLst>
                              <p:cond delay="1800"/>
                            </p:stCondLst>
                            <p:childTnLst>
                              <p:par>
                                <p:cTn id="22" presetID="22" presetClass="entr" presetSubtype="1"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up)">
                                      <p:cBhvr>
                                        <p:cTn id="24" dur="500"/>
                                        <p:tgtEl>
                                          <p:spTgt spid="4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3"/>
                                        </p:tgtEl>
                                        <p:attrNameLst>
                                          <p:attrName>ppt_y</p:attrName>
                                        </p:attrNameLst>
                                      </p:cBhvr>
                                      <p:tavLst>
                                        <p:tav tm="0">
                                          <p:val>
                                            <p:strVal val="#ppt_y"/>
                                          </p:val>
                                        </p:tav>
                                        <p:tav tm="100000">
                                          <p:val>
                                            <p:strVal val="#ppt_y"/>
                                          </p:val>
                                        </p:tav>
                                      </p:tavLst>
                                    </p:anim>
                                    <p:anim calcmode="lin" valueType="num">
                                      <p:cBhvr>
                                        <p:cTn id="2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3"/>
                                        </p:tgtEl>
                                      </p:cBhvr>
                                    </p:animEffect>
                                  </p:childTnLst>
                                </p:cTn>
                              </p:par>
                            </p:childTnLst>
                          </p:cTn>
                        </p:par>
                        <p:par>
                          <p:cTn id="32" fill="hold">
                            <p:stCondLst>
                              <p:cond delay="2750"/>
                            </p:stCondLst>
                            <p:childTnLst>
                              <p:par>
                                <p:cTn id="33" presetID="16" presetClass="entr" presetSubtype="42"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barn(outHorizontal)">
                                      <p:cBhvr>
                                        <p:cTn id="35" dur="500"/>
                                        <p:tgtEl>
                                          <p:spTgt spid="50"/>
                                        </p:tgtEl>
                                      </p:cBhvr>
                                    </p:animEffect>
                                  </p:childTnLst>
                                </p:cTn>
                              </p:par>
                              <p:par>
                                <p:cTn id="36" presetID="12" presetClass="entr" presetSubtype="1" fill="hold" grpId="0" nodeType="withEffect">
                                  <p:stCondLst>
                                    <p:cond delay="50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p:tgtEl>
                                          <p:spTgt spid="49"/>
                                        </p:tgtEl>
                                        <p:attrNameLst>
                                          <p:attrName>ppt_y</p:attrName>
                                        </p:attrNameLst>
                                      </p:cBhvr>
                                      <p:tavLst>
                                        <p:tav tm="0">
                                          <p:val>
                                            <p:strVal val="#ppt_y-#ppt_h*1.125000"/>
                                          </p:val>
                                        </p:tav>
                                        <p:tav tm="100000">
                                          <p:val>
                                            <p:strVal val="#ppt_y"/>
                                          </p:val>
                                        </p:tav>
                                      </p:tavLst>
                                    </p:anim>
                                    <p:animEffect transition="in" filter="wipe(down)">
                                      <p:cBhvr>
                                        <p:cTn id="39" dur="500"/>
                                        <p:tgtEl>
                                          <p:spTgt spid="49"/>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randombar(horizontal)">
                                      <p:cBhvr>
                                        <p:cTn id="42" dur="750"/>
                                        <p:tgtEl>
                                          <p:spTgt spid="51"/>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randombar(horizontal)">
                                      <p:cBhvr>
                                        <p:cTn id="45" dur="7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animBg="1"/>
      <p:bldP spid="41" grpId="0"/>
      <p:bldP spid="42" grpId="0"/>
      <p:bldP spid="23" grpId="0"/>
      <p:bldP spid="49" grpId="0"/>
      <p:bldP spid="50" grpId="0" animBg="1"/>
      <p:bldP spid="51"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14DB2-B8C0-46D1-837C-9FD6D123C20F}"/>
              </a:ext>
            </a:extLst>
          </p:cNvPr>
          <p:cNvGrpSpPr/>
          <p:nvPr>
            <p:custDataLst>
              <p:tags r:id="rId1"/>
            </p:custDataLst>
          </p:nvPr>
        </p:nvGrpSpPr>
        <p:grpSpPr>
          <a:xfrm>
            <a:off x="2893336" y="3206599"/>
            <a:ext cx="6405326" cy="0"/>
            <a:chOff x="3002921" y="2879285"/>
            <a:chExt cx="6407828" cy="0"/>
          </a:xfrm>
        </p:grpSpPr>
        <p:cxnSp>
          <p:nvCxnSpPr>
            <p:cNvPr id="46"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96C665-CF23-4EE4-A42F-9FE4DA514EC4}"/>
                </a:ext>
              </a:extLst>
            </p:cNvPr>
            <p:cNvCxnSpPr/>
            <p:nvPr>
              <p:custDataLst>
                <p:tags r:id="rId5"/>
              </p:custDataLst>
            </p:nvPr>
          </p:nvCxnSpPr>
          <p:spPr bwMode="auto">
            <a:xfrm>
              <a:off x="3002921"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A73BB0-5F7F-4058-8FFD-8138A8E39F59}"/>
                </a:ext>
              </a:extLst>
            </p:cNvPr>
            <p:cNvCxnSpPr/>
            <p:nvPr>
              <p:custDataLst>
                <p:tags r:id="rId6"/>
              </p:custDataLst>
            </p:nvPr>
          </p:nvCxnSpPr>
          <p:spPr bwMode="auto">
            <a:xfrm>
              <a:off x="7394525"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65AF27-E96F-4E33-A88A-423969473215}"/>
              </a:ext>
            </a:extLst>
          </p:cNvPr>
          <p:cNvSpPr txBox="1"/>
          <p:nvPr>
            <p:custDataLst>
              <p:tags r:id="rId2"/>
            </p:custDataLst>
          </p:nvPr>
        </p:nvSpPr>
        <p:spPr>
          <a:xfrm>
            <a:off x="5163835" y="2883560"/>
            <a:ext cx="1864329" cy="646079"/>
          </a:xfrm>
          <a:prstGeom prst="rect">
            <a:avLst/>
          </a:prstGeom>
          <a:noFill/>
        </p:spPr>
        <p:txBody>
          <a:bodyPr wrap="square" rtlCol="0">
            <a:spAutoFit/>
          </a:bodyPr>
          <a:lstStyle/>
          <a:p>
            <a:pPr algn="dist"/>
            <a:r>
              <a:rPr lang="zh-CN" altLang="en-US" sz="3599" b="1" dirty="0">
                <a:solidFill>
                  <a:srgbClr val="C00000"/>
                </a:solidFill>
                <a:latin typeface="阿里巴巴普惠体 Light" panose="00020600040101010101" pitchFamily="18" charset="-122"/>
                <a:ea typeface="阿里巴巴普惠体 Light" panose="00020600040101010101" pitchFamily="18" charset="-122"/>
                <a:cs typeface="+mn-ea"/>
                <a:sym typeface="+mn-lt"/>
              </a:rPr>
              <a:t>第三章</a:t>
            </a:r>
          </a:p>
        </p:txBody>
      </p:sp>
      <p:sp>
        <p:nvSpPr>
          <p:cNvPr id="59"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168243-C6B2-46A6-B23C-62C6BDDF7635}"/>
              </a:ext>
            </a:extLst>
          </p:cNvPr>
          <p:cNvSpPr txBox="1"/>
          <p:nvPr>
            <p:custDataLst>
              <p:tags r:id="rId3"/>
            </p:custDataLst>
          </p:nvPr>
        </p:nvSpPr>
        <p:spPr>
          <a:xfrm>
            <a:off x="1045580" y="3792807"/>
            <a:ext cx="10100840" cy="923330"/>
          </a:xfrm>
          <a:prstGeom prst="rect">
            <a:avLst/>
          </a:prstGeom>
          <a:noFill/>
        </p:spPr>
        <p:txBody>
          <a:bodyPr wrap="square" rtlCol="0">
            <a:spAutoFit/>
          </a:bodyPr>
          <a:lstStyle/>
          <a:p>
            <a:pPr algn="ctr"/>
            <a:r>
              <a:rPr lang="zh-CN" altLang="en-US" sz="5400" b="1" spc="-150" dirty="0">
                <a:solidFill>
                  <a:srgbClr val="C00000"/>
                </a:solidFill>
                <a:latin typeface="+mj-ea"/>
                <a:ea typeface="+mj-ea"/>
                <a:cs typeface="+mn-ea"/>
                <a:sym typeface="+mn-lt"/>
              </a:rPr>
              <a:t>民法典的主要内容</a:t>
            </a:r>
          </a:p>
        </p:txBody>
      </p:sp>
      <p:sp>
        <p:nvSpPr>
          <p:cNvPr id="6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4B767-2730-4485-B43E-4804273C7536}"/>
              </a:ext>
            </a:extLst>
          </p:cNvPr>
          <p:cNvSpPr txBox="1"/>
          <p:nvPr>
            <p:custDataLst>
              <p:tags r:id="rId4"/>
            </p:custDataLst>
          </p:nvPr>
        </p:nvSpPr>
        <p:spPr>
          <a:xfrm>
            <a:off x="2590216" y="4971437"/>
            <a:ext cx="6929120" cy="646074"/>
          </a:xfrm>
          <a:prstGeom prst="rect">
            <a:avLst/>
          </a:prstGeom>
          <a:noFill/>
        </p:spPr>
        <p:txBody>
          <a:bodyPr wrap="square" rtlCol="0">
            <a:spAutoFit/>
          </a:bodyPr>
          <a:lstStyle/>
          <a:p>
            <a:pPr algn="ct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中华人民共和国民法典</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共</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7</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编、</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1260</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条，各编依次为总则、物权、合同、人格权、婚姻家庭、继承、侵权责任，以及附则。</a:t>
            </a:r>
          </a:p>
        </p:txBody>
      </p:sp>
      <p:pic>
        <p:nvPicPr>
          <p:cNvPr id="6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C0EF89-172F-4FC6-BF2E-E50E80151AC9}"/>
              </a:ext>
            </a:extLst>
          </p:cNvPr>
          <p:cNvPicPr>
            <a:picLocks noChangeAspect="1"/>
          </p:cNvPicPr>
          <p:nvPr/>
        </p:nvPicPr>
        <p:blipFill>
          <a:blip r:embed="rId9"/>
          <a:srcRect b="26805"/>
          <a:stretch>
            <a:fillRect/>
          </a:stretch>
        </p:blipFill>
        <p:spPr>
          <a:xfrm>
            <a:off x="4287036" y="1402457"/>
            <a:ext cx="3617928" cy="1410217"/>
          </a:xfrm>
          <a:custGeom>
            <a:avLst/>
            <a:gdLst>
              <a:gd name="connsiteX0" fmla="*/ 0 w 3617928"/>
              <a:gd name="connsiteY0" fmla="*/ 0 h 1410217"/>
              <a:gd name="connsiteX1" fmla="*/ 3617928 w 3617928"/>
              <a:gd name="connsiteY1" fmla="*/ 0 h 1410217"/>
              <a:gd name="connsiteX2" fmla="*/ 3617928 w 3617928"/>
              <a:gd name="connsiteY2" fmla="*/ 1410217 h 1410217"/>
              <a:gd name="connsiteX3" fmla="*/ 0 w 3617928"/>
              <a:gd name="connsiteY3" fmla="*/ 1410217 h 1410217"/>
            </a:gdLst>
            <a:ahLst/>
            <a:cxnLst>
              <a:cxn ang="0">
                <a:pos x="connsiteX0" y="connsiteY0"/>
              </a:cxn>
              <a:cxn ang="0">
                <a:pos x="connsiteX1" y="connsiteY1"/>
              </a:cxn>
              <a:cxn ang="0">
                <a:pos x="connsiteX2" y="connsiteY2"/>
              </a:cxn>
              <a:cxn ang="0">
                <a:pos x="connsiteX3" y="connsiteY3"/>
              </a:cxn>
            </a:cxnLst>
            <a:rect l="l" t="t" r="r" b="b"/>
            <a:pathLst>
              <a:path w="3617928" h="1410217">
                <a:moveTo>
                  <a:pt x="0" y="0"/>
                </a:moveTo>
                <a:lnTo>
                  <a:pt x="3617928" y="0"/>
                </a:lnTo>
                <a:lnTo>
                  <a:pt x="3617928" y="1410217"/>
                </a:lnTo>
                <a:lnTo>
                  <a:pt x="0" y="1410217"/>
                </a:lnTo>
                <a:close/>
              </a:path>
            </a:pathLst>
          </a:custGeom>
        </p:spPr>
      </p:pic>
    </p:spTree>
    <p:extLst>
      <p:ext uri="{BB962C8B-B14F-4D97-AF65-F5344CB8AC3E}">
        <p14:creationId xmlns:p14="http://schemas.microsoft.com/office/powerpoint/2010/main" val="3704022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6"/>
                                        </p:tgtEl>
                                        <p:attrNameLst>
                                          <p:attrName>ppt_y</p:attrName>
                                        </p:attrNameLst>
                                      </p:cBhvr>
                                      <p:tavLst>
                                        <p:tav tm="0">
                                          <p:val>
                                            <p:strVal val="#ppt_y"/>
                                          </p:val>
                                        </p:tav>
                                        <p:tav tm="100000">
                                          <p:val>
                                            <p:strVal val="#ppt_y"/>
                                          </p:val>
                                        </p:tav>
                                      </p:tavLst>
                                    </p:anim>
                                    <p:anim calcmode="lin" valueType="num">
                                      <p:cBhvr>
                                        <p:cTn id="14"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6"/>
                                        </p:tgtEl>
                                      </p:cBhvr>
                                    </p:animEffect>
                                  </p:childTnLst>
                                </p:cTn>
                              </p:par>
                            </p:childTnLst>
                          </p:cTn>
                        </p:par>
                        <p:par>
                          <p:cTn id="17" fill="hold">
                            <p:stCondLst>
                              <p:cond delay="8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9"/>
                                        </p:tgtEl>
                                        <p:attrNameLst>
                                          <p:attrName>style.visibility</p:attrName>
                                        </p:attrNameLst>
                                      </p:cBhvr>
                                      <p:to>
                                        <p:strVal val="visible"/>
                                      </p:to>
                                    </p:set>
                                    <p:anim calcmode="lin" valueType="num">
                                      <p:cBhvr>
                                        <p:cTn id="20"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9"/>
                                        </p:tgtEl>
                                        <p:attrNameLst>
                                          <p:attrName>ppt_y</p:attrName>
                                        </p:attrNameLst>
                                      </p:cBhvr>
                                      <p:tavLst>
                                        <p:tav tm="0">
                                          <p:val>
                                            <p:strVal val="#ppt_y"/>
                                          </p:val>
                                        </p:tav>
                                        <p:tav tm="100000">
                                          <p:val>
                                            <p:strVal val="#ppt_y"/>
                                          </p:val>
                                        </p:tav>
                                      </p:tavLst>
                                    </p:anim>
                                    <p:anim calcmode="lin" valueType="num">
                                      <p:cBhvr>
                                        <p:cTn id="22"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9"/>
                                        </p:tgtEl>
                                      </p:cBhvr>
                                    </p:animEffect>
                                  </p:childTnLst>
                                </p:cTn>
                              </p:par>
                            </p:childTnLst>
                          </p:cTn>
                        </p:par>
                        <p:par>
                          <p:cTn id="25" fill="hold">
                            <p:stCondLst>
                              <p:cond delay="1700"/>
                            </p:stCondLst>
                            <p:childTnLst>
                              <p:par>
                                <p:cTn id="26" presetID="42"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1000"/>
                                        <p:tgtEl>
                                          <p:spTgt spid="60"/>
                                        </p:tgtEl>
                                      </p:cBhvr>
                                    </p:animEffect>
                                    <p:anim calcmode="lin" valueType="num">
                                      <p:cBhvr>
                                        <p:cTn id="29" dur="1000" fill="hold"/>
                                        <p:tgtEl>
                                          <p:spTgt spid="60"/>
                                        </p:tgtEl>
                                        <p:attrNameLst>
                                          <p:attrName>ppt_x</p:attrName>
                                        </p:attrNameLst>
                                      </p:cBhvr>
                                      <p:tavLst>
                                        <p:tav tm="0">
                                          <p:val>
                                            <p:strVal val="#ppt_x"/>
                                          </p:val>
                                        </p:tav>
                                        <p:tav tm="100000">
                                          <p:val>
                                            <p:strVal val="#ppt_x"/>
                                          </p:val>
                                        </p:tav>
                                      </p:tavLst>
                                    </p:anim>
                                    <p:anim calcmode="lin" valueType="num">
                                      <p:cBhvr>
                                        <p:cTn id="3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6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543688" y="360435"/>
            <a:ext cx="3005951"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民法典的主要内容</a:t>
            </a:r>
          </a:p>
        </p:txBody>
      </p:sp>
      <p:grpSp>
        <p:nvGrpSpPr>
          <p:cNvPr id="1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9D3811E-EDBE-4195-BBB4-A56648BD62E3}"/>
              </a:ext>
            </a:extLst>
          </p:cNvPr>
          <p:cNvGrpSpPr/>
          <p:nvPr/>
        </p:nvGrpSpPr>
        <p:grpSpPr>
          <a:xfrm>
            <a:off x="4861568" y="2089389"/>
            <a:ext cx="1551299" cy="1551861"/>
            <a:chOff x="304800" y="673100"/>
            <a:chExt cx="4000500" cy="4000500"/>
          </a:xfrm>
          <a:effectLst/>
        </p:grpSpPr>
        <p:sp>
          <p:nvSpPr>
            <p:cNvPr id="17"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92C447-D337-4783-8687-F9CC1B86E30B}"/>
                </a:ext>
              </a:extLst>
            </p:cNvPr>
            <p:cNvSpPr/>
            <p:nvPr/>
          </p:nvSpPr>
          <p:spPr>
            <a:xfrm>
              <a:off x="304800" y="673100"/>
              <a:ext cx="4000500" cy="4000500"/>
            </a:xfrm>
            <a:prstGeom prst="donut">
              <a:avLst>
                <a:gd name="adj" fmla="val 48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4CADE7-17AE-4C63-BB90-6171B7B5D713}"/>
                </a:ext>
              </a:extLst>
            </p:cNvPr>
            <p:cNvSpPr/>
            <p:nvPr/>
          </p:nvSpPr>
          <p:spPr>
            <a:xfrm>
              <a:off x="392111" y="760412"/>
              <a:ext cx="3825875" cy="382587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22"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9A304E-9EDC-4574-8343-5BC5C9197421}"/>
              </a:ext>
            </a:extLst>
          </p:cNvPr>
          <p:cNvSpPr/>
          <p:nvPr/>
        </p:nvSpPr>
        <p:spPr>
          <a:xfrm>
            <a:off x="4754018" y="2484183"/>
            <a:ext cx="1743194" cy="615430"/>
          </a:xfrm>
          <a:prstGeom prst="rect">
            <a:avLst/>
          </a:prstGeom>
        </p:spPr>
        <p:txBody>
          <a:bodyPr wrap="square" lIns="121798" tIns="60899" rIns="121798" bIns="6089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共</a:t>
            </a:r>
            <a:r>
              <a:rPr kumimoji="0" lang="en-US" altLang="zh-CN" sz="3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7</a:t>
            </a:r>
            <a:r>
              <a:rPr kumimoji="0" lang="zh-CN" altLang="en-US" sz="3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编</a:t>
            </a:r>
            <a:endParaRPr kumimoji="0" lang="en-US" altLang="zh-CN"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endParaRPr>
          </a:p>
        </p:txBody>
      </p:sp>
      <p:sp>
        <p:nvSpPr>
          <p:cNvPr id="23"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458207-DC0C-4DAD-9C43-07296C71BF11}"/>
              </a:ext>
            </a:extLst>
          </p:cNvPr>
          <p:cNvSpPr>
            <a:spLocks noChangeArrowheads="1"/>
          </p:cNvSpPr>
          <p:nvPr/>
        </p:nvSpPr>
        <p:spPr bwMode="auto">
          <a:xfrm>
            <a:off x="4715336" y="1955041"/>
            <a:ext cx="1820558" cy="1820558"/>
          </a:xfrm>
          <a:prstGeom prst="ellipse">
            <a:avLst/>
          </a:prstGeom>
          <a:noFill/>
          <a:ln w="9525" cmpd="sng">
            <a:solidFill>
              <a:srgbClr val="C00000"/>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itchFamily="34" charset="0"/>
              <a:ea typeface="宋体" pitchFamily="2" charset="-122"/>
              <a:cs typeface="+mn-cs"/>
            </a:endParaRPr>
          </a:p>
        </p:txBody>
      </p:sp>
      <p:grpSp>
        <p:nvGrpSpPr>
          <p:cNvPr id="2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DA7D17-BD1C-44BD-ADE2-434DB1D0A731}"/>
              </a:ext>
            </a:extLst>
          </p:cNvPr>
          <p:cNvGrpSpPr/>
          <p:nvPr/>
        </p:nvGrpSpPr>
        <p:grpSpPr>
          <a:xfrm>
            <a:off x="9048588" y="2089389"/>
            <a:ext cx="1551299" cy="1551861"/>
            <a:chOff x="304800" y="673100"/>
            <a:chExt cx="4000500" cy="4000500"/>
          </a:xfrm>
          <a:effectLst/>
        </p:grpSpPr>
        <p:sp>
          <p:nvSpPr>
            <p:cNvPr id="25" name="Aitds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837A17-44E6-4A02-918B-020DA769FF32}"/>
                </a:ext>
              </a:extLst>
            </p:cNvPr>
            <p:cNvSpPr/>
            <p:nvPr/>
          </p:nvSpPr>
          <p:spPr>
            <a:xfrm>
              <a:off x="304800" y="673100"/>
              <a:ext cx="4000500" cy="4000500"/>
            </a:xfrm>
            <a:prstGeom prst="donut">
              <a:avLst>
                <a:gd name="adj" fmla="val 48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 name="Aitds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56426E-B5EE-498E-BA09-48DA7C5AFA86}"/>
                </a:ext>
              </a:extLst>
            </p:cNvPr>
            <p:cNvSpPr/>
            <p:nvPr/>
          </p:nvSpPr>
          <p:spPr>
            <a:xfrm>
              <a:off x="392111" y="760412"/>
              <a:ext cx="3825875" cy="382587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27"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E77FBCD-E940-4612-A926-94B088120C06}"/>
              </a:ext>
            </a:extLst>
          </p:cNvPr>
          <p:cNvSpPr/>
          <p:nvPr/>
        </p:nvSpPr>
        <p:spPr>
          <a:xfrm>
            <a:off x="8952640" y="2569986"/>
            <a:ext cx="1743194" cy="615430"/>
          </a:xfrm>
          <a:prstGeom prst="rect">
            <a:avLst/>
          </a:prstGeom>
        </p:spPr>
        <p:txBody>
          <a:bodyPr wrap="square" lIns="121798" tIns="60899" rIns="121798" bIns="6089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FF00"/>
                </a:solidFill>
                <a:effectLst/>
                <a:uLnTx/>
                <a:uFillTx/>
                <a:latin typeface="阿里巴巴普惠体 Light" panose="00020600040101010101" pitchFamily="18" charset="-122"/>
                <a:ea typeface="阿里巴巴普惠体 Light" panose="00020600040101010101" pitchFamily="18" charset="-122"/>
                <a:cs typeface="+mn-cs"/>
              </a:rPr>
              <a:t>1260</a:t>
            </a:r>
            <a:r>
              <a:rPr kumimoji="0" lang="zh-CN" altLang="en-US" sz="3200" b="0" i="0" u="none" strike="noStrike" kern="1200" cap="none" spc="0" normalizeH="0" baseline="0" noProof="0" dirty="0">
                <a:ln>
                  <a:noFill/>
                </a:ln>
                <a:solidFill>
                  <a:srgbClr val="FFFF00"/>
                </a:solidFill>
                <a:effectLst/>
                <a:uLnTx/>
                <a:uFillTx/>
                <a:latin typeface="阿里巴巴普惠体 Light" panose="00020600040101010101" pitchFamily="18" charset="-122"/>
                <a:ea typeface="阿里巴巴普惠体 Light" panose="00020600040101010101" pitchFamily="18" charset="-122"/>
                <a:cs typeface="+mn-cs"/>
              </a:rPr>
              <a:t>条</a:t>
            </a:r>
            <a:endParaRPr kumimoji="0" lang="en-US" altLang="zh-CN" sz="1800" b="0" i="0" u="none" strike="noStrike" kern="1200" cap="none" spc="0" normalizeH="0" baseline="0" noProof="0" dirty="0">
              <a:ln>
                <a:noFill/>
              </a:ln>
              <a:solidFill>
                <a:srgbClr val="FFFF00"/>
              </a:solidFill>
              <a:effectLst/>
              <a:uLnTx/>
              <a:uFillTx/>
              <a:latin typeface="阿里巴巴普惠体 Light" panose="00020600040101010101" pitchFamily="18" charset="-122"/>
              <a:ea typeface="阿里巴巴普惠体 Light" panose="00020600040101010101" pitchFamily="18" charset="-122"/>
              <a:cs typeface="+mn-cs"/>
            </a:endParaRPr>
          </a:p>
        </p:txBody>
      </p:sp>
      <p:sp>
        <p:nvSpPr>
          <p:cNvPr id="28"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1F3743-AF1A-4329-B9A4-A2BE4940EBAE}"/>
              </a:ext>
            </a:extLst>
          </p:cNvPr>
          <p:cNvSpPr>
            <a:spLocks noChangeArrowheads="1"/>
          </p:cNvSpPr>
          <p:nvPr/>
        </p:nvSpPr>
        <p:spPr bwMode="auto">
          <a:xfrm>
            <a:off x="8903843" y="1955041"/>
            <a:ext cx="1820558" cy="1820558"/>
          </a:xfrm>
          <a:prstGeom prst="ellipse">
            <a:avLst/>
          </a:prstGeom>
          <a:noFill/>
          <a:ln w="9525" cmpd="sng">
            <a:solidFill>
              <a:srgbClr val="C00000"/>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9"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C6E790-6912-4095-ABCE-CA83E03301FF}"/>
              </a:ext>
            </a:extLst>
          </p:cNvPr>
          <p:cNvSpPr/>
          <p:nvPr/>
        </p:nvSpPr>
        <p:spPr>
          <a:xfrm>
            <a:off x="7367320" y="2077349"/>
            <a:ext cx="878364" cy="15696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ea"/>
                <a:sym typeface="+mn-lt"/>
              </a:rPr>
              <a:t>+</a:t>
            </a:r>
            <a:endParaRPr kumimoji="0" lang="zh-CN" altLang="en-US" sz="96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ea"/>
              <a:sym typeface="+mn-lt"/>
            </a:endParaRPr>
          </a:p>
        </p:txBody>
      </p:sp>
      <p:grpSp>
        <p:nvGrpSpPr>
          <p:cNvPr id="2"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4A8B41-1EA4-4318-9B1A-5F5A863E7BB6}"/>
              </a:ext>
            </a:extLst>
          </p:cNvPr>
          <p:cNvGrpSpPr/>
          <p:nvPr/>
        </p:nvGrpSpPr>
        <p:grpSpPr>
          <a:xfrm>
            <a:off x="4205899" y="4139699"/>
            <a:ext cx="2582964" cy="455382"/>
            <a:chOff x="3009314" y="3793100"/>
            <a:chExt cx="2582964" cy="455382"/>
          </a:xfrm>
        </p:grpSpPr>
        <p:sp>
          <p:nvSpPr>
            <p:cNvPr id="31" name="Aitds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257ED4-5BFA-42A0-B98D-DDB165333C65}"/>
                </a:ext>
              </a:extLst>
            </p:cNvPr>
            <p:cNvSpPr>
              <a:spLocks/>
            </p:cNvSpPr>
            <p:nvPr/>
          </p:nvSpPr>
          <p:spPr bwMode="auto">
            <a:xfrm>
              <a:off x="3009314" y="3823793"/>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1</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32"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FEADCA-144D-4D29-9ECB-AD3222B9C49A}"/>
                </a:ext>
              </a:extLst>
            </p:cNvPr>
            <p:cNvGrpSpPr>
              <a:grpSpLocks/>
            </p:cNvGrpSpPr>
            <p:nvPr/>
          </p:nvGrpSpPr>
          <p:grpSpPr bwMode="auto">
            <a:xfrm>
              <a:off x="3594426" y="3793100"/>
              <a:ext cx="1997852" cy="455382"/>
              <a:chOff x="0" y="190605"/>
              <a:chExt cx="2400541" cy="546719"/>
            </a:xfrm>
          </p:grpSpPr>
          <p:sp>
            <p:nvSpPr>
              <p:cNvPr id="33" name="Aitds9-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85DBAF-51FC-4699-A0BD-4A5E5637F456}"/>
                  </a:ext>
                </a:extLst>
              </p:cNvPr>
              <p:cNvSpPr>
                <a:spLocks noChangeArrowheads="1"/>
              </p:cNvSpPr>
              <p:nvPr/>
            </p:nvSpPr>
            <p:spPr bwMode="auto">
              <a:xfrm>
                <a:off x="84779" y="190605"/>
                <a:ext cx="2315762"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第一编：总则</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34" name="Aitds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F12527-4D1B-4D33-857F-C3A7349D0AE7}"/>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3"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8659BB-DA52-4CAC-AD23-FF829D7CD759}"/>
              </a:ext>
            </a:extLst>
          </p:cNvPr>
          <p:cNvGrpSpPr/>
          <p:nvPr/>
        </p:nvGrpSpPr>
        <p:grpSpPr>
          <a:xfrm>
            <a:off x="6934740" y="4139699"/>
            <a:ext cx="2211876" cy="455382"/>
            <a:chOff x="5458875" y="3793100"/>
            <a:chExt cx="2211876" cy="455382"/>
          </a:xfrm>
        </p:grpSpPr>
        <p:sp>
          <p:nvSpPr>
            <p:cNvPr id="35"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886097-BC6D-4D2F-AB87-8296D3490F31}"/>
                </a:ext>
              </a:extLst>
            </p:cNvPr>
            <p:cNvSpPr>
              <a:spLocks/>
            </p:cNvSpPr>
            <p:nvPr/>
          </p:nvSpPr>
          <p:spPr bwMode="auto">
            <a:xfrm>
              <a:off x="5458875" y="3823793"/>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2</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36"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6D4039-91D6-418A-8219-2907B1635EEF}"/>
                </a:ext>
              </a:extLst>
            </p:cNvPr>
            <p:cNvGrpSpPr>
              <a:grpSpLocks/>
            </p:cNvGrpSpPr>
            <p:nvPr/>
          </p:nvGrpSpPr>
          <p:grpSpPr bwMode="auto">
            <a:xfrm>
              <a:off x="6043987" y="3793100"/>
              <a:ext cx="1626764" cy="455382"/>
              <a:chOff x="0" y="190605"/>
              <a:chExt cx="1954656" cy="546719"/>
            </a:xfrm>
          </p:grpSpPr>
          <p:sp>
            <p:nvSpPr>
              <p:cNvPr id="37"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F58CD3A-9F1E-4CE8-94F5-BDC63E450CDD}"/>
                  </a:ext>
                </a:extLst>
              </p:cNvPr>
              <p:cNvSpPr>
                <a:spLocks noChangeArrowheads="1"/>
              </p:cNvSpPr>
              <p:nvPr/>
            </p:nvSpPr>
            <p:spPr bwMode="auto">
              <a:xfrm>
                <a:off x="84780" y="190605"/>
                <a:ext cx="1869876"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第二编：物权</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38"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569BF0-CB65-4961-BAE2-D7864DA5E9E1}"/>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4"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372CF5-C55D-47BF-807D-441908B7EC8A}"/>
              </a:ext>
            </a:extLst>
          </p:cNvPr>
          <p:cNvGrpSpPr/>
          <p:nvPr/>
        </p:nvGrpSpPr>
        <p:grpSpPr>
          <a:xfrm>
            <a:off x="9336130" y="4139699"/>
            <a:ext cx="2211876" cy="455382"/>
            <a:chOff x="7985310" y="3793100"/>
            <a:chExt cx="2211876" cy="455382"/>
          </a:xfrm>
        </p:grpSpPr>
        <p:sp>
          <p:nvSpPr>
            <p:cNvPr id="39" name="Aitds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F8AE29-B58B-4675-BBA2-7FE6DA5458F9}"/>
                </a:ext>
              </a:extLst>
            </p:cNvPr>
            <p:cNvSpPr>
              <a:spLocks/>
            </p:cNvSpPr>
            <p:nvPr/>
          </p:nvSpPr>
          <p:spPr bwMode="auto">
            <a:xfrm>
              <a:off x="7985310" y="3823793"/>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3</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40"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81BCA9-1963-40D0-817D-8418C59F33E0}"/>
                </a:ext>
              </a:extLst>
            </p:cNvPr>
            <p:cNvGrpSpPr>
              <a:grpSpLocks/>
            </p:cNvGrpSpPr>
            <p:nvPr/>
          </p:nvGrpSpPr>
          <p:grpSpPr bwMode="auto">
            <a:xfrm>
              <a:off x="8570422" y="3793100"/>
              <a:ext cx="1626764" cy="455382"/>
              <a:chOff x="0" y="190605"/>
              <a:chExt cx="1954656" cy="546719"/>
            </a:xfrm>
          </p:grpSpPr>
          <p:sp>
            <p:nvSpPr>
              <p:cNvPr id="41" name="Aitds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87A0CF-F589-428F-BADB-BC1E0F132F3F}"/>
                  </a:ext>
                </a:extLst>
              </p:cNvPr>
              <p:cNvSpPr>
                <a:spLocks noChangeArrowheads="1"/>
              </p:cNvSpPr>
              <p:nvPr/>
            </p:nvSpPr>
            <p:spPr bwMode="auto">
              <a:xfrm>
                <a:off x="84780" y="190605"/>
                <a:ext cx="1869876"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第三编：合同</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42" name="Aitds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E551214-CE91-4520-804B-4CA5E79D3EF5}"/>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5"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07233F-957B-473C-836E-6FBB5643A52D}"/>
              </a:ext>
            </a:extLst>
          </p:cNvPr>
          <p:cNvGrpSpPr/>
          <p:nvPr/>
        </p:nvGrpSpPr>
        <p:grpSpPr>
          <a:xfrm>
            <a:off x="4205899" y="4744497"/>
            <a:ext cx="2573285" cy="455382"/>
            <a:chOff x="3009314" y="4397898"/>
            <a:chExt cx="2573285" cy="455382"/>
          </a:xfrm>
        </p:grpSpPr>
        <p:sp>
          <p:nvSpPr>
            <p:cNvPr id="43" name="Aitds1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2BED73-8392-4EB0-AADE-1DC79716F50D}"/>
                </a:ext>
              </a:extLst>
            </p:cNvPr>
            <p:cNvSpPr>
              <a:spLocks/>
            </p:cNvSpPr>
            <p:nvPr/>
          </p:nvSpPr>
          <p:spPr bwMode="auto">
            <a:xfrm>
              <a:off x="3009314" y="4428591"/>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4</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44"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DF7A33-9DAF-46C4-86C5-2482C867E474}"/>
                </a:ext>
              </a:extLst>
            </p:cNvPr>
            <p:cNvGrpSpPr>
              <a:grpSpLocks/>
            </p:cNvGrpSpPr>
            <p:nvPr/>
          </p:nvGrpSpPr>
          <p:grpSpPr bwMode="auto">
            <a:xfrm>
              <a:off x="3594426" y="4397898"/>
              <a:ext cx="1988173" cy="455382"/>
              <a:chOff x="0" y="190605"/>
              <a:chExt cx="2388911" cy="546719"/>
            </a:xfrm>
          </p:grpSpPr>
          <p:sp>
            <p:nvSpPr>
              <p:cNvPr id="45" name="Aitds1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EF1A786-D962-4F25-8627-9BC27D8AC19D}"/>
                  </a:ext>
                </a:extLst>
              </p:cNvPr>
              <p:cNvSpPr>
                <a:spLocks noChangeArrowheads="1"/>
              </p:cNvSpPr>
              <p:nvPr/>
            </p:nvSpPr>
            <p:spPr bwMode="auto">
              <a:xfrm>
                <a:off x="84779" y="190605"/>
                <a:ext cx="2304132"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第四编：人格权</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46" name="Aitds1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2E5E4D-BC44-49CE-91A5-8F0419ABD19D}"/>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6"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EF23E1-66B2-4029-ABAC-9AC85A7B40EB}"/>
              </a:ext>
            </a:extLst>
          </p:cNvPr>
          <p:cNvGrpSpPr/>
          <p:nvPr/>
        </p:nvGrpSpPr>
        <p:grpSpPr>
          <a:xfrm>
            <a:off x="6934740" y="4744497"/>
            <a:ext cx="2768460" cy="455382"/>
            <a:chOff x="6051480" y="4397898"/>
            <a:chExt cx="2768460" cy="455382"/>
          </a:xfrm>
        </p:grpSpPr>
        <p:sp>
          <p:nvSpPr>
            <p:cNvPr id="47" name="Aitds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D11983-B31F-404A-AC86-DE05103B2E5B}"/>
                </a:ext>
              </a:extLst>
            </p:cNvPr>
            <p:cNvSpPr>
              <a:spLocks/>
            </p:cNvSpPr>
            <p:nvPr/>
          </p:nvSpPr>
          <p:spPr bwMode="auto">
            <a:xfrm>
              <a:off x="6051480" y="4428591"/>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5</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48"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30F501-26BF-4C48-846B-C50154B4F259}"/>
                </a:ext>
              </a:extLst>
            </p:cNvPr>
            <p:cNvGrpSpPr>
              <a:grpSpLocks/>
            </p:cNvGrpSpPr>
            <p:nvPr/>
          </p:nvGrpSpPr>
          <p:grpSpPr bwMode="auto">
            <a:xfrm>
              <a:off x="6636592" y="4397898"/>
              <a:ext cx="2183348" cy="455382"/>
              <a:chOff x="0" y="190605"/>
              <a:chExt cx="2623426" cy="546719"/>
            </a:xfrm>
          </p:grpSpPr>
          <p:sp>
            <p:nvSpPr>
              <p:cNvPr id="49" name="Aitds1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CB8EE0-0763-4C62-B32E-0C7CB5F1B531}"/>
                  </a:ext>
                </a:extLst>
              </p:cNvPr>
              <p:cNvSpPr>
                <a:spLocks noChangeArrowheads="1"/>
              </p:cNvSpPr>
              <p:nvPr/>
            </p:nvSpPr>
            <p:spPr bwMode="auto">
              <a:xfrm>
                <a:off x="84779" y="190605"/>
                <a:ext cx="2538647"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第五编：婚姻家庭</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50" name="Aitds1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539232-0C1C-4756-8679-11332DD59ADA}"/>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7" name="Aitds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5EE03C-0084-4FED-9F6F-75CAC0AB7C2C}"/>
              </a:ext>
            </a:extLst>
          </p:cNvPr>
          <p:cNvGrpSpPr/>
          <p:nvPr/>
        </p:nvGrpSpPr>
        <p:grpSpPr>
          <a:xfrm>
            <a:off x="4205899" y="5403806"/>
            <a:ext cx="2582965" cy="455382"/>
            <a:chOff x="3009314" y="5057207"/>
            <a:chExt cx="2582965" cy="455382"/>
          </a:xfrm>
        </p:grpSpPr>
        <p:sp>
          <p:nvSpPr>
            <p:cNvPr id="51" name="Aitds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0D00F0C-BF38-48F7-9F38-335BCE80E9BC}"/>
                </a:ext>
              </a:extLst>
            </p:cNvPr>
            <p:cNvSpPr>
              <a:spLocks/>
            </p:cNvSpPr>
            <p:nvPr/>
          </p:nvSpPr>
          <p:spPr bwMode="auto">
            <a:xfrm>
              <a:off x="3009314" y="5087900"/>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6</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52"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820292-53A2-4100-9366-CB0B15006E6B}"/>
                </a:ext>
              </a:extLst>
            </p:cNvPr>
            <p:cNvGrpSpPr>
              <a:grpSpLocks/>
            </p:cNvGrpSpPr>
            <p:nvPr/>
          </p:nvGrpSpPr>
          <p:grpSpPr bwMode="auto">
            <a:xfrm>
              <a:off x="3594426" y="5057207"/>
              <a:ext cx="1997853" cy="455382"/>
              <a:chOff x="0" y="190605"/>
              <a:chExt cx="2400542" cy="546719"/>
            </a:xfrm>
          </p:grpSpPr>
          <p:sp>
            <p:nvSpPr>
              <p:cNvPr id="53" name="Aitds1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FBEE53-866B-4133-A472-FE55E642E7FB}"/>
                  </a:ext>
                </a:extLst>
              </p:cNvPr>
              <p:cNvSpPr>
                <a:spLocks noChangeArrowheads="1"/>
              </p:cNvSpPr>
              <p:nvPr/>
            </p:nvSpPr>
            <p:spPr bwMode="auto">
              <a:xfrm>
                <a:off x="84779" y="190605"/>
                <a:ext cx="2315763"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   第六编：继承</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54" name="Aitds1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F63C47-C581-4D31-9FA9-C227DFD0B48E}"/>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8" name="Aitds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FBCF9B-178D-4CBB-A352-894B2510A54C}"/>
              </a:ext>
            </a:extLst>
          </p:cNvPr>
          <p:cNvGrpSpPr/>
          <p:nvPr/>
        </p:nvGrpSpPr>
        <p:grpSpPr>
          <a:xfrm>
            <a:off x="6934740" y="5403806"/>
            <a:ext cx="2768460" cy="455382"/>
            <a:chOff x="6051480" y="5057207"/>
            <a:chExt cx="2768460" cy="455382"/>
          </a:xfrm>
        </p:grpSpPr>
        <p:sp>
          <p:nvSpPr>
            <p:cNvPr id="55" name="Aitds1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C85E11E-EADB-4EA1-8BD3-E1FE765D9896}"/>
                </a:ext>
              </a:extLst>
            </p:cNvPr>
            <p:cNvSpPr>
              <a:spLocks/>
            </p:cNvSpPr>
            <p:nvPr/>
          </p:nvSpPr>
          <p:spPr bwMode="auto">
            <a:xfrm>
              <a:off x="6051480" y="5087900"/>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7</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56"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806883-6C7F-4B32-B60C-90A27A16581B}"/>
                </a:ext>
              </a:extLst>
            </p:cNvPr>
            <p:cNvGrpSpPr>
              <a:grpSpLocks/>
            </p:cNvGrpSpPr>
            <p:nvPr/>
          </p:nvGrpSpPr>
          <p:grpSpPr bwMode="auto">
            <a:xfrm>
              <a:off x="6636592" y="5057207"/>
              <a:ext cx="2183348" cy="455382"/>
              <a:chOff x="0" y="190605"/>
              <a:chExt cx="2623426" cy="546719"/>
            </a:xfrm>
          </p:grpSpPr>
          <p:sp>
            <p:nvSpPr>
              <p:cNvPr id="57" name="Aitds1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141DA-394C-4335-8C01-2011627154DD}"/>
                  </a:ext>
                </a:extLst>
              </p:cNvPr>
              <p:cNvSpPr>
                <a:spLocks noChangeArrowheads="1"/>
              </p:cNvSpPr>
              <p:nvPr/>
            </p:nvSpPr>
            <p:spPr bwMode="auto">
              <a:xfrm>
                <a:off x="84779" y="190605"/>
                <a:ext cx="2538647"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rPr>
                  <a:t>第七编：侵权责任</a:t>
                </a:r>
                <a:endParaRPr kumimoji="0" lang="zh-CN" altLang="en-US" sz="18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endParaRPr>
              </a:p>
            </p:txBody>
          </p:sp>
          <p:sp>
            <p:nvSpPr>
              <p:cNvPr id="58" name="Aitds1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58AD5D-FC68-4799-9A21-CE0F055345E9}"/>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13" name="Aitds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DF7EA4-A7FD-4B6D-9138-FCB623815070}"/>
              </a:ext>
            </a:extLst>
          </p:cNvPr>
          <p:cNvGrpSpPr/>
          <p:nvPr/>
        </p:nvGrpSpPr>
        <p:grpSpPr>
          <a:xfrm>
            <a:off x="9921242" y="5412943"/>
            <a:ext cx="1626765" cy="455382"/>
            <a:chOff x="8917648" y="4725949"/>
            <a:chExt cx="1626765" cy="455382"/>
          </a:xfrm>
        </p:grpSpPr>
        <p:sp>
          <p:nvSpPr>
            <p:cNvPr id="59" name="Aitds1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EDEF7B-C48E-4868-9F70-07A9737B21F6}"/>
                </a:ext>
              </a:extLst>
            </p:cNvPr>
            <p:cNvSpPr>
              <a:spLocks/>
            </p:cNvSpPr>
            <p:nvPr/>
          </p:nvSpPr>
          <p:spPr bwMode="auto">
            <a:xfrm>
              <a:off x="8917648" y="4756642"/>
              <a:ext cx="418689" cy="420010"/>
            </a:xfrm>
            <a:prstGeom prst="ellipse">
              <a:avLst/>
            </a:prstGeom>
            <a:solidFill>
              <a:srgbClr val="C00000"/>
            </a:solidFill>
            <a:ln w="76200">
              <a:solidFill>
                <a:schemeClr val="accent1">
                  <a:lumMod val="60000"/>
                  <a:lumOff val="40000"/>
                  <a:alpha val="63136"/>
                </a:schemeClr>
              </a:solidFill>
              <a:round/>
              <a:headEnd/>
              <a:tailEnd/>
            </a:ln>
          </p:spPr>
          <p:txBody>
            <a:bodyPr lIns="91436" tIns="45718" rIns="91436" bIns="4571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sym typeface="Arial" panose="020B0604020202020204" pitchFamily="34" charset="0"/>
                </a:rPr>
                <a:t>8</a:t>
              </a:r>
              <a:endPar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sym typeface="Calibri" panose="020F0502020204030204" pitchFamily="34" charset="0"/>
              </a:endParaRPr>
            </a:p>
          </p:txBody>
        </p:sp>
        <p:grpSp>
          <p:nvGrpSpPr>
            <p:cNvPr id="60"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34942E-BD16-4D4C-81E7-FBA2F412F0A6}"/>
                </a:ext>
              </a:extLst>
            </p:cNvPr>
            <p:cNvGrpSpPr>
              <a:grpSpLocks/>
            </p:cNvGrpSpPr>
            <p:nvPr/>
          </p:nvGrpSpPr>
          <p:grpSpPr bwMode="auto">
            <a:xfrm>
              <a:off x="9502760" y="4725949"/>
              <a:ext cx="1041653" cy="455382"/>
              <a:chOff x="0" y="190605"/>
              <a:chExt cx="1251609" cy="546719"/>
            </a:xfrm>
          </p:grpSpPr>
          <p:sp>
            <p:nvSpPr>
              <p:cNvPr id="61" name="Aitds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7EA89BE-30A3-4D0A-A5A2-5FFDFFA1E28D}"/>
                  </a:ext>
                </a:extLst>
              </p:cNvPr>
              <p:cNvSpPr>
                <a:spLocks noChangeArrowheads="1"/>
              </p:cNvSpPr>
              <p:nvPr/>
            </p:nvSpPr>
            <p:spPr bwMode="auto">
              <a:xfrm>
                <a:off x="84780" y="190605"/>
                <a:ext cx="1166829" cy="546719"/>
              </a:xfrm>
              <a:prstGeom prst="roundRect">
                <a:avLst>
                  <a:gd name="adj" fmla="val 8176"/>
                </a:avLst>
              </a:prstGeom>
              <a:noFill/>
              <a:ln w="1905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2400" b="1" i="0" u="none" strike="noStrike" kern="1200" cap="none" spc="0" normalizeH="0" baseline="0" noProof="0" dirty="0">
                    <a:ln>
                      <a:noFill/>
                    </a:ln>
                    <a:solidFill>
                      <a:srgbClr val="F17475">
                        <a:lumMod val="50000"/>
                      </a:srgbClr>
                    </a:solidFill>
                    <a:effectLst/>
                    <a:uLnTx/>
                    <a:uFillTx/>
                    <a:latin typeface="阿里巴巴普惠体 Light" panose="00020600040101010101" pitchFamily="18" charset="-122"/>
                    <a:ea typeface="阿里巴巴普惠体 Light" panose="00020600040101010101" pitchFamily="18" charset="-122"/>
                    <a:cs typeface="+mn-cs"/>
                    <a:sym typeface="Calibri" panose="020F0502020204030204" pitchFamily="34" charset="0"/>
                  </a:rPr>
                  <a:t>附  则</a:t>
                </a:r>
              </a:p>
            </p:txBody>
          </p:sp>
          <p:sp>
            <p:nvSpPr>
              <p:cNvPr id="62" name="Aitds1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4D5E39-768E-4A0F-8628-1CBFD11C7F15}"/>
                  </a:ext>
                </a:extLst>
              </p:cNvPr>
              <p:cNvSpPr>
                <a:spLocks noChangeArrowheads="1"/>
              </p:cNvSpPr>
              <p:nvPr/>
            </p:nvSpPr>
            <p:spPr bwMode="auto">
              <a:xfrm>
                <a:off x="0" y="403951"/>
                <a:ext cx="169590" cy="169589"/>
              </a:xfrm>
              <a:prstGeom prst="flowChartConnector">
                <a:avLst/>
              </a:prstGeom>
              <a:solidFill>
                <a:srgbClr val="C00000"/>
              </a:solidFill>
              <a:ln w="25400">
                <a:solidFill>
                  <a:srgbClr val="D8D8D8"/>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zh-CN" sz="1400" b="0" i="0" u="none" strike="noStrike" kern="1200" cap="none" spc="0" normalizeH="0" baseline="0" noProof="0" dirty="0">
                  <a:ln>
                    <a:noFill/>
                  </a:ln>
                  <a:solidFill>
                    <a:srgbClr val="000000"/>
                  </a:solidFill>
                  <a:effectLst/>
                  <a:uLnTx/>
                  <a:uFillTx/>
                  <a:latin typeface="阿里巴巴普惠体 Light" panose="00020600040101010101" pitchFamily="18" charset="-122"/>
                  <a:ea typeface="阿里巴巴普惠体 Light" panose="00020600040101010101" pitchFamily="18" charset="-122"/>
                  <a:cs typeface="+mn-cs"/>
                  <a:sym typeface="微软雅黑" panose="020B0503020204020204" pitchFamily="34" charset="-122"/>
                </a:endParaRPr>
              </a:p>
            </p:txBody>
          </p:sp>
        </p:grpSp>
      </p:grpSp>
      <p:grpSp>
        <p:nvGrpSpPr>
          <p:cNvPr id="63" name="Aitds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01AD12-8B35-4CB2-96D3-508CD8279C8E}"/>
              </a:ext>
            </a:extLst>
          </p:cNvPr>
          <p:cNvGrpSpPr/>
          <p:nvPr/>
        </p:nvGrpSpPr>
        <p:grpSpPr>
          <a:xfrm>
            <a:off x="688364" y="1814103"/>
            <a:ext cx="3186438" cy="4136833"/>
            <a:chOff x="1892347" y="2034820"/>
            <a:chExt cx="3186438" cy="4136833"/>
          </a:xfrm>
        </p:grpSpPr>
        <p:grpSp>
          <p:nvGrpSpPr>
            <p:cNvPr id="64" name="组合 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9148A2-5B98-4B19-AC35-2FF5E43A4AFB}"/>
                </a:ext>
              </a:extLst>
            </p:cNvPr>
            <p:cNvGrpSpPr/>
            <p:nvPr/>
          </p:nvGrpSpPr>
          <p:grpSpPr>
            <a:xfrm>
              <a:off x="1892347" y="2034820"/>
              <a:ext cx="3186438" cy="4136833"/>
              <a:chOff x="-1790650" y="999771"/>
              <a:chExt cx="4158587" cy="5398938"/>
            </a:xfrm>
          </p:grpSpPr>
          <p:grpSp>
            <p:nvGrpSpPr>
              <p:cNvPr id="67" name="组合 6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FF0D598-C63D-472F-B45C-6115F5B599B4}"/>
                  </a:ext>
                </a:extLst>
              </p:cNvPr>
              <p:cNvGrpSpPr/>
              <p:nvPr/>
            </p:nvGrpSpPr>
            <p:grpSpPr>
              <a:xfrm>
                <a:off x="-1790650" y="999771"/>
                <a:ext cx="4158587" cy="5398938"/>
                <a:chOff x="7514016" y="1120636"/>
                <a:chExt cx="3552917" cy="4612620"/>
              </a:xfrm>
            </p:grpSpPr>
            <p:sp>
              <p:nvSpPr>
                <p:cNvPr id="74" name="Aitds1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234994-1CEE-41C6-B6A7-A02F27EDC70A}"/>
                    </a:ext>
                  </a:extLst>
                </p:cNvPr>
                <p:cNvSpPr/>
                <p:nvPr/>
              </p:nvSpPr>
              <p:spPr bwMode="auto">
                <a:xfrm>
                  <a:off x="7514016" y="1120636"/>
                  <a:ext cx="3552917" cy="4612620"/>
                </a:xfrm>
                <a:custGeom>
                  <a:avLst/>
                  <a:gdLst>
                    <a:gd name="connsiteX0" fmla="*/ 142969 w 3552917"/>
                    <a:gd name="connsiteY0" fmla="*/ 0 h 4612620"/>
                    <a:gd name="connsiteX1" fmla="*/ 2864067 w 3552917"/>
                    <a:gd name="connsiteY1" fmla="*/ 0 h 4612620"/>
                    <a:gd name="connsiteX2" fmla="*/ 3552917 w 3552917"/>
                    <a:gd name="connsiteY2" fmla="*/ 688850 h 4612620"/>
                    <a:gd name="connsiteX3" fmla="*/ 3552917 w 3552917"/>
                    <a:gd name="connsiteY3" fmla="*/ 4469651 h 4612620"/>
                    <a:gd name="connsiteX4" fmla="*/ 3409948 w 3552917"/>
                    <a:gd name="connsiteY4" fmla="*/ 4612620 h 4612620"/>
                    <a:gd name="connsiteX5" fmla="*/ 142969 w 3552917"/>
                    <a:gd name="connsiteY5" fmla="*/ 4612620 h 4612620"/>
                    <a:gd name="connsiteX6" fmla="*/ 0 w 3552917"/>
                    <a:gd name="connsiteY6" fmla="*/ 4469651 h 4612620"/>
                    <a:gd name="connsiteX7" fmla="*/ 0 w 3552917"/>
                    <a:gd name="connsiteY7" fmla="*/ 142969 h 4612620"/>
                    <a:gd name="connsiteX8" fmla="*/ 142969 w 3552917"/>
                    <a:gd name="connsiteY8" fmla="*/ 0 h 461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2917" h="4612620">
                      <a:moveTo>
                        <a:pt x="142969" y="0"/>
                      </a:moveTo>
                      <a:lnTo>
                        <a:pt x="2864067" y="0"/>
                      </a:lnTo>
                      <a:lnTo>
                        <a:pt x="3552917" y="688850"/>
                      </a:lnTo>
                      <a:lnTo>
                        <a:pt x="3552917" y="4469651"/>
                      </a:lnTo>
                      <a:cubicBezTo>
                        <a:pt x="3552917" y="4548611"/>
                        <a:pt x="3488908" y="4612620"/>
                        <a:pt x="3409948" y="4612620"/>
                      </a:cubicBezTo>
                      <a:lnTo>
                        <a:pt x="142969" y="4612620"/>
                      </a:lnTo>
                      <a:cubicBezTo>
                        <a:pt x="64009" y="4612620"/>
                        <a:pt x="0" y="4548611"/>
                        <a:pt x="0" y="4469651"/>
                      </a:cubicBezTo>
                      <a:lnTo>
                        <a:pt x="0" y="142969"/>
                      </a:lnTo>
                      <a:cubicBezTo>
                        <a:pt x="0" y="64009"/>
                        <a:pt x="64009" y="0"/>
                        <a:pt x="142969" y="0"/>
                      </a:cubicBezTo>
                      <a:close/>
                    </a:path>
                  </a:pathLst>
                </a:custGeom>
                <a:solidFill>
                  <a:srgbClr val="FEFDF8"/>
                </a:solidFill>
                <a:ln w="6350" cap="flat" cmpd="sng" algn="ctr">
                  <a:solidFill>
                    <a:schemeClr val="accent5">
                      <a:lumMod val="40000"/>
                      <a:lumOff val="60000"/>
                    </a:schemeClr>
                  </a:solidFill>
                  <a:prstDash val="solid"/>
                  <a:round/>
                  <a:headEnd type="none" w="med" len="med"/>
                  <a:tailEnd type="none" w="med" len="med"/>
                </a:ln>
                <a:effectLst>
                  <a:outerShdw blurRad="12700" dist="127000" dir="2700000" algn="tl" rotWithShape="0">
                    <a:prstClr val="black">
                      <a:alpha val="20000"/>
                    </a:prstClr>
                  </a:outerShdw>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5" name="Aitds1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F0338AE-0C8C-4B5E-B639-D8EBD031C306}"/>
                    </a:ext>
                  </a:extLst>
                </p:cNvPr>
                <p:cNvSpPr/>
                <p:nvPr/>
              </p:nvSpPr>
              <p:spPr bwMode="auto">
                <a:xfrm rot="10800000">
                  <a:off x="10378083" y="1120636"/>
                  <a:ext cx="688850" cy="688850"/>
                </a:xfrm>
                <a:custGeom>
                  <a:avLst/>
                  <a:gdLst>
                    <a:gd name="connsiteX0" fmla="*/ 0 w 688850"/>
                    <a:gd name="connsiteY0" fmla="*/ 0 h 688850"/>
                    <a:gd name="connsiteX1" fmla="*/ 545881 w 688850"/>
                    <a:gd name="connsiteY1" fmla="*/ 0 h 688850"/>
                    <a:gd name="connsiteX2" fmla="*/ 688850 w 688850"/>
                    <a:gd name="connsiteY2" fmla="*/ 142969 h 688850"/>
                    <a:gd name="connsiteX3" fmla="*/ 688850 w 688850"/>
                    <a:gd name="connsiteY3" fmla="*/ 688850 h 688850"/>
                  </a:gdLst>
                  <a:ahLst/>
                  <a:cxnLst>
                    <a:cxn ang="0">
                      <a:pos x="connsiteX0" y="connsiteY0"/>
                    </a:cxn>
                    <a:cxn ang="0">
                      <a:pos x="connsiteX1" y="connsiteY1"/>
                    </a:cxn>
                    <a:cxn ang="0">
                      <a:pos x="connsiteX2" y="connsiteY2"/>
                    </a:cxn>
                    <a:cxn ang="0">
                      <a:pos x="connsiteX3" y="connsiteY3"/>
                    </a:cxn>
                  </a:cxnLst>
                  <a:rect l="l" t="t" r="r" b="b"/>
                  <a:pathLst>
                    <a:path w="688850" h="688850">
                      <a:moveTo>
                        <a:pt x="0" y="0"/>
                      </a:moveTo>
                      <a:lnTo>
                        <a:pt x="545881" y="0"/>
                      </a:lnTo>
                      <a:cubicBezTo>
                        <a:pt x="624841" y="0"/>
                        <a:pt x="688850" y="64009"/>
                        <a:pt x="688850" y="142969"/>
                      </a:cubicBezTo>
                      <a:lnTo>
                        <a:pt x="688850" y="688850"/>
                      </a:lnTo>
                      <a:close/>
                    </a:path>
                  </a:pathLst>
                </a:custGeom>
                <a:solidFill>
                  <a:schemeClr val="accent5">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sp>
            <p:nvSpPr>
              <p:cNvPr id="68" name="Aitds1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6EB03D-4605-46B2-B786-88538C5C9BB3}"/>
                  </a:ext>
                </a:extLst>
              </p:cNvPr>
              <p:cNvSpPr/>
              <p:nvPr/>
            </p:nvSpPr>
            <p:spPr bwMode="auto">
              <a:xfrm>
                <a:off x="-1102578" y="4071738"/>
                <a:ext cx="2592188"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9" name="Aitds1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C09CB28-0B0D-445C-BD77-B19C719D5EA8}"/>
                  </a:ext>
                </a:extLst>
              </p:cNvPr>
              <p:cNvSpPr/>
              <p:nvPr/>
            </p:nvSpPr>
            <p:spPr bwMode="auto">
              <a:xfrm>
                <a:off x="-1102578" y="4414629"/>
                <a:ext cx="2592188"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0" name="Aitds1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8AC1A5E-83B4-476D-BE6C-C1C5D6EBD500}"/>
                  </a:ext>
                </a:extLst>
              </p:cNvPr>
              <p:cNvSpPr/>
              <p:nvPr/>
            </p:nvSpPr>
            <p:spPr bwMode="auto">
              <a:xfrm>
                <a:off x="-1102578" y="4757524"/>
                <a:ext cx="2592188"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1" name="Aitds17-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ED3099-F116-4CDA-B850-D0335BE7C8E1}"/>
                  </a:ext>
                </a:extLst>
              </p:cNvPr>
              <p:cNvSpPr/>
              <p:nvPr/>
            </p:nvSpPr>
            <p:spPr bwMode="auto">
              <a:xfrm>
                <a:off x="-1102578" y="5727222"/>
                <a:ext cx="1441240"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2" name="Aitds1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3E98DB-A72D-4D18-8B50-47F683303B87}"/>
                  </a:ext>
                </a:extLst>
              </p:cNvPr>
              <p:cNvSpPr/>
              <p:nvPr/>
            </p:nvSpPr>
            <p:spPr bwMode="auto">
              <a:xfrm>
                <a:off x="-1102578" y="5100330"/>
                <a:ext cx="2592188"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3" name="Aitds1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412315-5F6C-4318-A1E2-96857AACD225}"/>
                  </a:ext>
                </a:extLst>
              </p:cNvPr>
              <p:cNvSpPr/>
              <p:nvPr/>
            </p:nvSpPr>
            <p:spPr bwMode="auto">
              <a:xfrm>
                <a:off x="-1102578" y="5387567"/>
                <a:ext cx="2592188" cy="19499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sp>
          <p:nvSpPr>
            <p:cNvPr id="66" name="Aitds1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1ED1A8-4434-42E4-B7CB-48FE5AB7C9EB}"/>
                </a:ext>
              </a:extLst>
            </p:cNvPr>
            <p:cNvSpPr txBox="1"/>
            <p:nvPr/>
          </p:nvSpPr>
          <p:spPr>
            <a:xfrm>
              <a:off x="2149764" y="3248675"/>
              <a:ext cx="2525823" cy="1015663"/>
            </a:xfrm>
            <a:prstGeom prst="rect">
              <a:avLst/>
            </a:prstGeom>
            <a:noFill/>
          </p:spPr>
          <p:txBody>
            <a:bodyPr wrap="square" rtlCol="0">
              <a:spAutoFit/>
            </a:bodyPr>
            <a:lstStyle/>
            <a:p>
              <a:pPr algn="ctr"/>
              <a:r>
                <a:rPr lang="zh-CN" altLang="en-US" sz="3000" b="1" dirty="0">
                  <a:solidFill>
                    <a:srgbClr val="C00000"/>
                  </a:solidFill>
                  <a:latin typeface="+mj-ea"/>
                  <a:ea typeface="+mj-ea"/>
                </a:rPr>
                <a:t>民法典</a:t>
              </a:r>
              <a:endParaRPr lang="en-US" altLang="zh-CN" sz="3000" b="1" dirty="0">
                <a:solidFill>
                  <a:srgbClr val="C00000"/>
                </a:solidFill>
                <a:latin typeface="+mj-ea"/>
                <a:ea typeface="+mj-ea"/>
              </a:endParaRPr>
            </a:p>
            <a:p>
              <a:pPr algn="ctr"/>
              <a:r>
                <a:rPr lang="zh-CN" altLang="en-US" sz="3000" b="1" dirty="0">
                  <a:solidFill>
                    <a:srgbClr val="C00000"/>
                  </a:solidFill>
                  <a:latin typeface="+mj-ea"/>
                  <a:ea typeface="+mj-ea"/>
                </a:rPr>
                <a:t>主要内容</a:t>
              </a:r>
            </a:p>
          </p:txBody>
        </p:sp>
      </p:grpSp>
      <p:pic>
        <p:nvPicPr>
          <p:cNvPr id="15" name="Aitds18" descr="图片包含 游戏机, 房间, 场景, 赌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4B65BF-A575-439D-B681-6F65ACFF171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381" r="30486" b="47522"/>
          <a:stretch/>
        </p:blipFill>
        <p:spPr>
          <a:xfrm>
            <a:off x="1787746" y="2192197"/>
            <a:ext cx="841892" cy="669982"/>
          </a:xfrm>
          <a:prstGeom prst="rect">
            <a:avLst/>
          </a:prstGeom>
        </p:spPr>
      </p:pic>
    </p:spTree>
    <p:extLst>
      <p:ext uri="{BB962C8B-B14F-4D97-AF65-F5344CB8AC3E}">
        <p14:creationId xmlns:p14="http://schemas.microsoft.com/office/powerpoint/2010/main" val="1884006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 calcmode="lin" valueType="num">
                                      <p:cBhvr>
                                        <p:cTn id="17" dur="500" fill="hold"/>
                                        <p:tgtEl>
                                          <p:spTgt spid="16"/>
                                        </p:tgtEl>
                                        <p:attrNameLst>
                                          <p:attrName>style.rotation</p:attrName>
                                        </p:attrNameLst>
                                      </p:cBhvr>
                                      <p:tavLst>
                                        <p:tav tm="0">
                                          <p:val>
                                            <p:fltVal val="360"/>
                                          </p:val>
                                        </p:tav>
                                        <p:tav tm="100000">
                                          <p:val>
                                            <p:fltVal val="0"/>
                                          </p:val>
                                        </p:tav>
                                      </p:tavLst>
                                    </p:anim>
                                    <p:animEffect transition="in" filter="fade">
                                      <p:cBhvr>
                                        <p:cTn id="18" dur="500"/>
                                        <p:tgtEl>
                                          <p:spTgt spid="16"/>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outVertical)">
                                      <p:cBhvr>
                                        <p:cTn id="21" dur="500"/>
                                        <p:tgtEl>
                                          <p:spTgt spid="22"/>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heel(1)">
                                      <p:cBhvr>
                                        <p:cTn id="24" dur="1000"/>
                                        <p:tgtEl>
                                          <p:spTgt spid="23"/>
                                        </p:tgtEl>
                                      </p:cBhvr>
                                    </p:animEffect>
                                  </p:childTnLst>
                                </p:cTn>
                              </p:par>
                            </p:childTnLst>
                          </p:cTn>
                        </p:par>
                        <p:par>
                          <p:cTn id="25" fill="hold">
                            <p:stCondLst>
                              <p:cond delay="1850"/>
                            </p:stCondLst>
                            <p:childTnLst>
                              <p:par>
                                <p:cTn id="26" presetID="53" presetClass="entr" presetSubtype="16"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par>
                          <p:cTn id="31" fill="hold">
                            <p:stCondLst>
                              <p:cond delay="2350"/>
                            </p:stCondLst>
                            <p:childTnLst>
                              <p:par>
                                <p:cTn id="32" presetID="49" presetClass="entr" presetSubtype="0" decel="10000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 calcmode="lin" valueType="num">
                                      <p:cBhvr>
                                        <p:cTn id="36" dur="500" fill="hold"/>
                                        <p:tgtEl>
                                          <p:spTgt spid="24"/>
                                        </p:tgtEl>
                                        <p:attrNameLst>
                                          <p:attrName>style.rotation</p:attrName>
                                        </p:attrNameLst>
                                      </p:cBhvr>
                                      <p:tavLst>
                                        <p:tav tm="0">
                                          <p:val>
                                            <p:fltVal val="360"/>
                                          </p:val>
                                        </p:tav>
                                        <p:tav tm="100000">
                                          <p:val>
                                            <p:fltVal val="0"/>
                                          </p:val>
                                        </p:tav>
                                      </p:tavLst>
                                    </p:anim>
                                    <p:animEffect transition="in" filter="fade">
                                      <p:cBhvr>
                                        <p:cTn id="37" dur="500"/>
                                        <p:tgtEl>
                                          <p:spTgt spid="24"/>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barn(outVertical)">
                                      <p:cBhvr>
                                        <p:cTn id="40" dur="500"/>
                                        <p:tgtEl>
                                          <p:spTgt spid="2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heel(1)">
                                      <p:cBhvr>
                                        <p:cTn id="43" dur="1000"/>
                                        <p:tgtEl>
                                          <p:spTgt spid="28"/>
                                        </p:tgtEl>
                                      </p:cBhvr>
                                    </p:animEffect>
                                  </p:childTnLst>
                                </p:cTn>
                              </p:par>
                            </p:childTnLst>
                          </p:cTn>
                        </p:par>
                        <p:par>
                          <p:cTn id="44" fill="hold">
                            <p:stCondLst>
                              <p:cond delay="335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anim calcmode="lin" valueType="num">
                                      <p:cBhvr>
                                        <p:cTn id="48" dur="500" fill="hold"/>
                                        <p:tgtEl>
                                          <p:spTgt spid="63"/>
                                        </p:tgtEl>
                                        <p:attrNameLst>
                                          <p:attrName>ppt_x</p:attrName>
                                        </p:attrNameLst>
                                      </p:cBhvr>
                                      <p:tavLst>
                                        <p:tav tm="0">
                                          <p:val>
                                            <p:strVal val="#ppt_x"/>
                                          </p:val>
                                        </p:tav>
                                        <p:tav tm="100000">
                                          <p:val>
                                            <p:strVal val="#ppt_x"/>
                                          </p:val>
                                        </p:tav>
                                      </p:tavLst>
                                    </p:anim>
                                    <p:anim calcmode="lin" valueType="num">
                                      <p:cBhvr>
                                        <p:cTn id="49"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3" grpId="0" animBg="1" autoUpdateAnimBg="0"/>
      <p:bldP spid="27" grpId="0"/>
      <p:bldP spid="28" grpId="0" animBg="1" autoUpdateAnimBg="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5249009" y="360435"/>
            <a:ext cx="1595309"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前言导读</a:t>
            </a:r>
          </a:p>
        </p:txBody>
      </p:sp>
      <p:sp>
        <p:nvSpPr>
          <p:cNvPr id="88"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C28BE6-9BF0-4FC9-AB42-AADDC90E1B61}"/>
              </a:ext>
            </a:extLst>
          </p:cNvPr>
          <p:cNvSpPr>
            <a:spLocks noChangeArrowheads="1"/>
          </p:cNvSpPr>
          <p:nvPr/>
        </p:nvSpPr>
        <p:spPr bwMode="auto">
          <a:xfrm>
            <a:off x="1390960" y="1412738"/>
            <a:ext cx="4753175" cy="464671"/>
          </a:xfrm>
          <a:prstGeom prst="rect">
            <a:avLst/>
          </a:prstGeom>
          <a:noFill/>
          <a:ln w="9525">
            <a:noFill/>
            <a:miter lim="800000"/>
            <a:headEnd/>
            <a:tailEnd/>
          </a:ln>
        </p:spPr>
        <p:txBody>
          <a:bodyPr wrap="square" lIns="91431" tIns="45716" rIns="91431" bIns="45716">
            <a:spAutoFit/>
          </a:bodyPr>
          <a:lstStyle/>
          <a:p>
            <a:pPr lvl="0" algn="ctr">
              <a:lnSpc>
                <a:spcPct val="130000"/>
              </a:lnSpc>
              <a:buClr>
                <a:srgbClr val="C00000"/>
              </a:buClr>
              <a:defRPr/>
            </a:pPr>
            <a:r>
              <a:rPr lang="en-US" altLang="zh-CN" sz="2000" b="1" dirty="0">
                <a:latin typeface="+mj-ea"/>
                <a:ea typeface="+mj-ea"/>
                <a:sym typeface="华文宋体" panose="02010600040101010101" pitchFamily="2" charset="-122"/>
              </a:rPr>
              <a:t>《</a:t>
            </a:r>
            <a:r>
              <a:rPr lang="zh-CN" altLang="en-US" sz="2000" b="1" dirty="0">
                <a:latin typeface="+mj-ea"/>
                <a:ea typeface="+mj-ea"/>
                <a:sym typeface="华文宋体" panose="02010600040101010101" pitchFamily="2" charset="-122"/>
              </a:rPr>
              <a:t>中华人民共和国民法典</a:t>
            </a:r>
            <a:r>
              <a:rPr lang="en-US" altLang="zh-CN" sz="2000" b="1" dirty="0">
                <a:latin typeface="+mj-ea"/>
                <a:ea typeface="+mj-ea"/>
                <a:sym typeface="华文宋体" panose="02010600040101010101" pitchFamily="2" charset="-122"/>
              </a:rPr>
              <a:t>》</a:t>
            </a:r>
            <a:endParaRPr lang="zh-CN" altLang="en-US" sz="2000" b="1" dirty="0">
              <a:latin typeface="+mj-ea"/>
              <a:ea typeface="+mj-ea"/>
              <a:sym typeface="华文宋体" panose="02010600040101010101" pitchFamily="2" charset="-122"/>
            </a:endParaRPr>
          </a:p>
        </p:txBody>
      </p:sp>
      <p:pic>
        <p:nvPicPr>
          <p:cNvPr id="90" name="Aitds3" descr="图片包含 游戏机&#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6661D5-73C0-403B-A58F-8EE12D1353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4849" y="1960880"/>
            <a:ext cx="4890551" cy="4226560"/>
          </a:xfrm>
          <a:prstGeom prst="rect">
            <a:avLst/>
          </a:prstGeom>
        </p:spPr>
      </p:pic>
      <p:sp>
        <p:nvSpPr>
          <p:cNvPr id="91"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D8E4D1-91F1-46F8-9EEB-3B54EB8B0918}"/>
              </a:ext>
            </a:extLst>
          </p:cNvPr>
          <p:cNvSpPr>
            <a:spLocks noChangeArrowheads="1"/>
          </p:cNvSpPr>
          <p:nvPr/>
        </p:nvSpPr>
        <p:spPr bwMode="auto">
          <a:xfrm>
            <a:off x="854360" y="4838619"/>
            <a:ext cx="5793135" cy="1147614"/>
          </a:xfrm>
          <a:prstGeom prst="rect">
            <a:avLst/>
          </a:prstGeom>
          <a:noFill/>
          <a:ln w="9525">
            <a:noFill/>
            <a:miter lim="800000"/>
            <a:headEnd/>
            <a:tailEnd/>
          </a:ln>
        </p:spPr>
        <p:txBody>
          <a:bodyPr wrap="square" lIns="91431" tIns="45716" rIns="91431" bIns="45716">
            <a:spAutoFit/>
          </a:bodyPr>
          <a:lstStyle/>
          <a:p>
            <a:pPr lvl="0" indent="-285750" algn="just">
              <a:lnSpc>
                <a:spcPct val="130000"/>
              </a:lnSpc>
              <a:buClr>
                <a:srgbClr val="C00000"/>
              </a:buClr>
              <a:buFont typeface="Wingdings" panose="05000000000000000000" pitchFamily="2" charset="2"/>
              <a:buChar char="l"/>
              <a:defRPr/>
            </a:pPr>
            <a:r>
              <a:rPr lang="zh-CN" altLang="en-US" dirty="0">
                <a:latin typeface="+mn-ea"/>
                <a:sym typeface="华文宋体" panose="02010600040101010101" pitchFamily="2" charset="-122"/>
              </a:rPr>
              <a:t>编纂民法典是党的十八届四中全会提出的重大立法任务，是以习近平同志为核心的党中央作出的重大法治建设部署。</a:t>
            </a:r>
          </a:p>
        </p:txBody>
      </p:sp>
      <p:grpSp>
        <p:nvGrpSpPr>
          <p:cNvPr id="92"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2DBC44-9F5F-4E22-BC85-D456B7ED549D}"/>
              </a:ext>
            </a:extLst>
          </p:cNvPr>
          <p:cNvGrpSpPr/>
          <p:nvPr/>
        </p:nvGrpSpPr>
        <p:grpSpPr>
          <a:xfrm>
            <a:off x="888518" y="2032000"/>
            <a:ext cx="5571623" cy="2515228"/>
            <a:chOff x="1130119" y="1595300"/>
            <a:chExt cx="9931763" cy="4483549"/>
          </a:xfrm>
        </p:grpSpPr>
        <p:sp>
          <p:nvSpPr>
            <p:cNvPr id="93" name="Aitds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78279D-176B-4F0C-BDBB-3C8A12711303}"/>
                </a:ext>
              </a:extLst>
            </p:cNvPr>
            <p:cNvSpPr/>
            <p:nvPr/>
          </p:nvSpPr>
          <p:spPr>
            <a:xfrm>
              <a:off x="3539376" y="1595300"/>
              <a:ext cx="1944000" cy="1440000"/>
            </a:xfrm>
            <a:prstGeom prst="roundRect">
              <a:avLst/>
            </a:prstGeom>
            <a:solidFill>
              <a:srgbClr val="AD000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00" b="1" spc="3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7</a:t>
              </a:r>
              <a:r>
                <a:rPr lang="zh-CN" altLang="en-US" sz="2600" spc="3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编</a:t>
              </a:r>
            </a:p>
          </p:txBody>
        </p:sp>
        <p:sp>
          <p:nvSpPr>
            <p:cNvPr id="94" name="Aitds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534C98-F61D-4334-A250-070E668825E1}"/>
                </a:ext>
              </a:extLst>
            </p:cNvPr>
            <p:cNvSpPr/>
            <p:nvPr/>
          </p:nvSpPr>
          <p:spPr>
            <a:xfrm>
              <a:off x="6708623" y="1595300"/>
              <a:ext cx="2888011" cy="1440000"/>
            </a:xfrm>
            <a:prstGeom prst="roundRect">
              <a:avLst/>
            </a:prstGeom>
            <a:solidFill>
              <a:srgbClr val="AD000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00" b="1" spc="3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1260</a:t>
              </a:r>
              <a:r>
                <a:rPr lang="zh-CN" altLang="en-US" sz="2600" spc="3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条</a:t>
              </a:r>
            </a:p>
          </p:txBody>
        </p:sp>
        <p:sp>
          <p:nvSpPr>
            <p:cNvPr id="95" name="Aitds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CE6A909-BD07-4EF5-A6A6-A0BE7E9C8462}"/>
                </a:ext>
              </a:extLst>
            </p:cNvPr>
            <p:cNvSpPr/>
            <p:nvPr/>
          </p:nvSpPr>
          <p:spPr>
            <a:xfrm>
              <a:off x="5739848" y="1959148"/>
              <a:ext cx="712304" cy="712304"/>
            </a:xfrm>
            <a:prstGeom prst="mathPlus">
              <a:avLst/>
            </a:prstGeom>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FEEEDE"/>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96" name="Aitds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4DC6FE-FFB6-4BD3-8E66-1A97508362BA}"/>
                </a:ext>
              </a:extLst>
            </p:cNvPr>
            <p:cNvSpPr/>
            <p:nvPr/>
          </p:nvSpPr>
          <p:spPr>
            <a:xfrm>
              <a:off x="113011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总则</a:t>
              </a:r>
            </a:p>
          </p:txBody>
        </p:sp>
        <p:sp>
          <p:nvSpPr>
            <p:cNvPr id="97" name="Aitds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3B59A95-86F7-40C4-96E8-39ED0391612F}"/>
                </a:ext>
              </a:extLst>
            </p:cNvPr>
            <p:cNvSpPr/>
            <p:nvPr/>
          </p:nvSpPr>
          <p:spPr>
            <a:xfrm>
              <a:off x="231946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物权</a:t>
              </a:r>
            </a:p>
          </p:txBody>
        </p:sp>
        <p:sp>
          <p:nvSpPr>
            <p:cNvPr id="98" name="Aitds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7BA295-56A8-4D45-B214-A192D5F034A9}"/>
                </a:ext>
              </a:extLst>
            </p:cNvPr>
            <p:cNvSpPr/>
            <p:nvPr/>
          </p:nvSpPr>
          <p:spPr>
            <a:xfrm>
              <a:off x="350881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合同</a:t>
              </a:r>
            </a:p>
          </p:txBody>
        </p:sp>
        <p:sp>
          <p:nvSpPr>
            <p:cNvPr id="99" name="Aitds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E5E101-3ED8-4359-8DB2-2288CCF37F38}"/>
                </a:ext>
              </a:extLst>
            </p:cNvPr>
            <p:cNvSpPr/>
            <p:nvPr/>
          </p:nvSpPr>
          <p:spPr>
            <a:xfrm>
              <a:off x="469816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人格权</a:t>
              </a:r>
            </a:p>
          </p:txBody>
        </p:sp>
        <p:sp>
          <p:nvSpPr>
            <p:cNvPr id="100" name="Aitds5-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DCAECD-987A-42DB-9079-AB8C5F27B8CE}"/>
                </a:ext>
              </a:extLst>
            </p:cNvPr>
            <p:cNvSpPr/>
            <p:nvPr/>
          </p:nvSpPr>
          <p:spPr>
            <a:xfrm>
              <a:off x="588751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婚姻家庭</a:t>
              </a:r>
            </a:p>
          </p:txBody>
        </p:sp>
        <p:sp>
          <p:nvSpPr>
            <p:cNvPr id="101" name="Aitds5-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DBEF8D7-CD1A-48DD-9A95-AF2B26C130FD}"/>
                </a:ext>
              </a:extLst>
            </p:cNvPr>
            <p:cNvSpPr/>
            <p:nvPr/>
          </p:nvSpPr>
          <p:spPr>
            <a:xfrm>
              <a:off x="7076869"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继承</a:t>
              </a:r>
            </a:p>
          </p:txBody>
        </p:sp>
        <p:sp>
          <p:nvSpPr>
            <p:cNvPr id="102" name="Aitds5-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F20CC9-EE43-41BA-B24A-CC3CDEA09145}"/>
                </a:ext>
              </a:extLst>
            </p:cNvPr>
            <p:cNvSpPr/>
            <p:nvPr/>
          </p:nvSpPr>
          <p:spPr>
            <a:xfrm>
              <a:off x="8266220"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侵权责任</a:t>
              </a:r>
            </a:p>
          </p:txBody>
        </p:sp>
        <p:sp>
          <p:nvSpPr>
            <p:cNvPr id="103" name="Aitds5-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4D0787-34AF-4516-BB08-8B38C2C4FA9A}"/>
                </a:ext>
              </a:extLst>
            </p:cNvPr>
            <p:cNvSpPr/>
            <p:nvPr/>
          </p:nvSpPr>
          <p:spPr>
            <a:xfrm>
              <a:off x="10312582" y="4186549"/>
              <a:ext cx="749300" cy="1892300"/>
            </a:xfrm>
            <a:prstGeom prst="roundRect">
              <a:avLst/>
            </a:prstGeom>
            <a:noFill/>
            <a:ln>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rPr>
                <a:t>附则</a:t>
              </a:r>
            </a:p>
          </p:txBody>
        </p:sp>
        <p:sp>
          <p:nvSpPr>
            <p:cNvPr id="104" name="Aitds5-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EAAA40-65F8-4D84-ACA0-9CF6C1E83C90}"/>
                </a:ext>
              </a:extLst>
            </p:cNvPr>
            <p:cNvSpPr/>
            <p:nvPr/>
          </p:nvSpPr>
          <p:spPr>
            <a:xfrm>
              <a:off x="507281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05" name="Aitds5-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505587-A803-426D-8B45-E898C672F116}"/>
                </a:ext>
              </a:extLst>
            </p:cNvPr>
            <p:cNvSpPr/>
            <p:nvPr/>
          </p:nvSpPr>
          <p:spPr>
            <a:xfrm>
              <a:off x="388346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06" name="Aitds5-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755DC9-F138-49AD-B66F-70CB363385DF}"/>
                </a:ext>
              </a:extLst>
            </p:cNvPr>
            <p:cNvSpPr/>
            <p:nvPr/>
          </p:nvSpPr>
          <p:spPr>
            <a:xfrm>
              <a:off x="269411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07" name="Aitds5-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752757-6AD2-441D-A3C9-AD65CB4F646A}"/>
                </a:ext>
              </a:extLst>
            </p:cNvPr>
            <p:cNvSpPr/>
            <p:nvPr/>
          </p:nvSpPr>
          <p:spPr>
            <a:xfrm>
              <a:off x="150476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08" name="Aitds5-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677AF8-99B5-49DC-A660-D341FB997CFA}"/>
                </a:ext>
              </a:extLst>
            </p:cNvPr>
            <p:cNvSpPr/>
            <p:nvPr/>
          </p:nvSpPr>
          <p:spPr>
            <a:xfrm>
              <a:off x="626216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09" name="Aitds5-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B3BFA0-E17B-4E00-9363-17CA51421275}"/>
                </a:ext>
              </a:extLst>
            </p:cNvPr>
            <p:cNvSpPr/>
            <p:nvPr/>
          </p:nvSpPr>
          <p:spPr>
            <a:xfrm>
              <a:off x="7451519"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10" name="Aitds5-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33D95F-6444-4D5B-9EE6-E742EA8C5FA4}"/>
                </a:ext>
              </a:extLst>
            </p:cNvPr>
            <p:cNvSpPr/>
            <p:nvPr/>
          </p:nvSpPr>
          <p:spPr>
            <a:xfrm>
              <a:off x="8640870" y="3663329"/>
              <a:ext cx="0" cy="523220"/>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11" name="Aitds5-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D90BE2-2AE1-48AD-8736-5C835994F853}"/>
                </a:ext>
              </a:extLst>
            </p:cNvPr>
            <p:cNvSpPr/>
            <p:nvPr/>
          </p:nvSpPr>
          <p:spPr>
            <a:xfrm>
              <a:off x="1514475" y="3667125"/>
              <a:ext cx="7124700" cy="0"/>
            </a:xfrm>
            <a:custGeom>
              <a:avLst/>
              <a:gdLst>
                <a:gd name="connsiteX0" fmla="*/ 0 w 7124700"/>
                <a:gd name="connsiteY0" fmla="*/ 0 h 0"/>
                <a:gd name="connsiteX1" fmla="*/ 7124700 w 7124700"/>
                <a:gd name="connsiteY1" fmla="*/ 0 h 0"/>
              </a:gdLst>
              <a:ahLst/>
              <a:cxnLst>
                <a:cxn ang="0">
                  <a:pos x="connsiteX0" y="connsiteY0"/>
                </a:cxn>
                <a:cxn ang="0">
                  <a:pos x="connsiteX1" y="connsiteY1"/>
                </a:cxn>
              </a:cxnLst>
              <a:rect l="l" t="t" r="r" b="b"/>
              <a:pathLst>
                <a:path w="7124700">
                  <a:moveTo>
                    <a:pt x="0" y="0"/>
                  </a:moveTo>
                  <a:lnTo>
                    <a:pt x="712470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12" name="Aitds5-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F254E72-3FB5-4225-8F6C-5544B478DC3B}"/>
                </a:ext>
              </a:extLst>
            </p:cNvPr>
            <p:cNvSpPr/>
            <p:nvPr/>
          </p:nvSpPr>
          <p:spPr>
            <a:xfrm flipH="1">
              <a:off x="4424551" y="3042893"/>
              <a:ext cx="79079" cy="628029"/>
            </a:xfrm>
            <a:custGeom>
              <a:avLst/>
              <a:gdLst>
                <a:gd name="connsiteX0" fmla="*/ 0 w 0"/>
                <a:gd name="connsiteY0" fmla="*/ 609600 h 609600"/>
                <a:gd name="connsiteX1" fmla="*/ 0 w 0"/>
                <a:gd name="connsiteY1" fmla="*/ 0 h 609600"/>
              </a:gdLst>
              <a:ahLst/>
              <a:cxnLst>
                <a:cxn ang="0">
                  <a:pos x="connsiteX0" y="connsiteY0"/>
                </a:cxn>
                <a:cxn ang="0">
                  <a:pos x="connsiteX1" y="connsiteY1"/>
                </a:cxn>
              </a:cxnLst>
              <a:rect l="l" t="t" r="r" b="b"/>
              <a:pathLst>
                <a:path h="609600">
                  <a:moveTo>
                    <a:pt x="0" y="609600"/>
                  </a:moveTo>
                  <a:lnTo>
                    <a:pt x="0" y="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sp>
          <p:nvSpPr>
            <p:cNvPr id="113" name="Aitds5-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F7C7B2-6BBF-4C62-A5B0-3DDA9C547157}"/>
                </a:ext>
              </a:extLst>
            </p:cNvPr>
            <p:cNvSpPr/>
            <p:nvPr/>
          </p:nvSpPr>
          <p:spPr>
            <a:xfrm>
              <a:off x="4503631" y="3279648"/>
              <a:ext cx="6183420" cy="911352"/>
            </a:xfrm>
            <a:custGeom>
              <a:avLst/>
              <a:gdLst>
                <a:gd name="connsiteX0" fmla="*/ 0 w 6181725"/>
                <a:gd name="connsiteY0" fmla="*/ 0 h 876300"/>
                <a:gd name="connsiteX1" fmla="*/ 6181725 w 6181725"/>
                <a:gd name="connsiteY1" fmla="*/ 0 h 876300"/>
                <a:gd name="connsiteX2" fmla="*/ 6181725 w 6181725"/>
                <a:gd name="connsiteY2" fmla="*/ 876300 h 876300"/>
              </a:gdLst>
              <a:ahLst/>
              <a:cxnLst>
                <a:cxn ang="0">
                  <a:pos x="connsiteX0" y="connsiteY0"/>
                </a:cxn>
                <a:cxn ang="0">
                  <a:pos x="connsiteX1" y="connsiteY1"/>
                </a:cxn>
                <a:cxn ang="0">
                  <a:pos x="connsiteX2" y="connsiteY2"/>
                </a:cxn>
              </a:cxnLst>
              <a:rect l="l" t="t" r="r" b="b"/>
              <a:pathLst>
                <a:path w="6181725" h="876300">
                  <a:moveTo>
                    <a:pt x="0" y="0"/>
                  </a:moveTo>
                  <a:lnTo>
                    <a:pt x="6181725" y="0"/>
                  </a:lnTo>
                  <a:lnTo>
                    <a:pt x="6181725" y="876300"/>
                  </a:lnTo>
                </a:path>
              </a:pathLst>
            </a:custGeom>
            <a:noFill/>
            <a:ln w="19050">
              <a:solidFill>
                <a:srgbClr val="AD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100">
                <a:latin typeface="阿里巴巴普惠体" panose="00020600040101010101" pitchFamily="18" charset="-122"/>
                <a:ea typeface="阿里巴巴普惠体" panose="00020600040101010101" pitchFamily="18" charset="-122"/>
                <a:cs typeface="阿里巴巴普惠体" panose="00020600040101010101" pitchFamily="18" charset="-122"/>
                <a:sym typeface="华文中宋" panose="02010600040101010101" pitchFamily="2" charset="-122"/>
              </a:endParaRPr>
            </a:p>
          </p:txBody>
        </p:sp>
      </p:grpSp>
    </p:spTree>
    <p:extLst>
      <p:ext uri="{BB962C8B-B14F-4D97-AF65-F5344CB8AC3E}">
        <p14:creationId xmlns:p14="http://schemas.microsoft.com/office/powerpoint/2010/main" val="22641699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650"/>
                            </p:stCondLst>
                            <p:childTnLst>
                              <p:par>
                                <p:cTn id="13" presetID="14" presetClass="entr" presetSubtype="10"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randombar(horizontal)">
                                      <p:cBhvr>
                                        <p:cTn id="15" dur="750"/>
                                        <p:tgtEl>
                                          <p:spTgt spid="88"/>
                                        </p:tgtEl>
                                      </p:cBhvr>
                                    </p:animEffect>
                                  </p:childTnLst>
                                </p:cTn>
                              </p:par>
                            </p:childTnLst>
                          </p:cTn>
                        </p:par>
                        <p:par>
                          <p:cTn id="16" fill="hold">
                            <p:stCondLst>
                              <p:cond delay="1400"/>
                            </p:stCondLst>
                            <p:childTnLst>
                              <p:par>
                                <p:cTn id="17" presetID="14" presetClass="entr" presetSubtype="10"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randombar(horizontal)">
                                      <p:cBhvr>
                                        <p:cTn id="19"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8" grpId="0"/>
      <p:bldP spid="9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14DB2-B8C0-46D1-837C-9FD6D123C20F}"/>
              </a:ext>
            </a:extLst>
          </p:cNvPr>
          <p:cNvGrpSpPr/>
          <p:nvPr>
            <p:custDataLst>
              <p:tags r:id="rId1"/>
            </p:custDataLst>
          </p:nvPr>
        </p:nvGrpSpPr>
        <p:grpSpPr>
          <a:xfrm>
            <a:off x="2893336" y="3206599"/>
            <a:ext cx="6405326" cy="0"/>
            <a:chOff x="3002921" y="2879285"/>
            <a:chExt cx="6407828" cy="0"/>
          </a:xfrm>
        </p:grpSpPr>
        <p:cxnSp>
          <p:nvCxnSpPr>
            <p:cNvPr id="46"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96C665-CF23-4EE4-A42F-9FE4DA514EC4}"/>
                </a:ext>
              </a:extLst>
            </p:cNvPr>
            <p:cNvCxnSpPr/>
            <p:nvPr>
              <p:custDataLst>
                <p:tags r:id="rId5"/>
              </p:custDataLst>
            </p:nvPr>
          </p:nvCxnSpPr>
          <p:spPr bwMode="auto">
            <a:xfrm>
              <a:off x="3002921"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A73BB0-5F7F-4058-8FFD-8138A8E39F59}"/>
                </a:ext>
              </a:extLst>
            </p:cNvPr>
            <p:cNvCxnSpPr/>
            <p:nvPr>
              <p:custDataLst>
                <p:tags r:id="rId6"/>
              </p:custDataLst>
            </p:nvPr>
          </p:nvCxnSpPr>
          <p:spPr bwMode="auto">
            <a:xfrm>
              <a:off x="7394525"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65AF27-E96F-4E33-A88A-423969473215}"/>
              </a:ext>
            </a:extLst>
          </p:cNvPr>
          <p:cNvSpPr txBox="1"/>
          <p:nvPr>
            <p:custDataLst>
              <p:tags r:id="rId2"/>
            </p:custDataLst>
          </p:nvPr>
        </p:nvSpPr>
        <p:spPr>
          <a:xfrm>
            <a:off x="5163835" y="2883560"/>
            <a:ext cx="1864329" cy="646079"/>
          </a:xfrm>
          <a:prstGeom prst="rect">
            <a:avLst/>
          </a:prstGeom>
          <a:noFill/>
        </p:spPr>
        <p:txBody>
          <a:bodyPr wrap="square" rtlCol="0">
            <a:spAutoFit/>
          </a:bodyPr>
          <a:lstStyle/>
          <a:p>
            <a:pPr algn="dist"/>
            <a:r>
              <a:rPr lang="zh-CN" altLang="en-US" sz="3599" b="1" dirty="0">
                <a:solidFill>
                  <a:srgbClr val="C00000"/>
                </a:solidFill>
                <a:latin typeface="阿里巴巴普惠体 Light" panose="00020600040101010101" pitchFamily="18" charset="-122"/>
                <a:ea typeface="阿里巴巴普惠体 Light" panose="00020600040101010101" pitchFamily="18" charset="-122"/>
                <a:cs typeface="+mn-ea"/>
                <a:sym typeface="+mn-lt"/>
              </a:rPr>
              <a:t>第四章</a:t>
            </a:r>
          </a:p>
        </p:txBody>
      </p:sp>
      <p:sp>
        <p:nvSpPr>
          <p:cNvPr id="59"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168243-C6B2-46A6-B23C-62C6BDDF7635}"/>
              </a:ext>
            </a:extLst>
          </p:cNvPr>
          <p:cNvSpPr txBox="1"/>
          <p:nvPr>
            <p:custDataLst>
              <p:tags r:id="rId3"/>
            </p:custDataLst>
          </p:nvPr>
        </p:nvSpPr>
        <p:spPr>
          <a:xfrm>
            <a:off x="1045580" y="3792807"/>
            <a:ext cx="10100840" cy="923330"/>
          </a:xfrm>
          <a:prstGeom prst="rect">
            <a:avLst/>
          </a:prstGeom>
          <a:noFill/>
        </p:spPr>
        <p:txBody>
          <a:bodyPr wrap="square" rtlCol="0">
            <a:spAutoFit/>
          </a:bodyPr>
          <a:lstStyle/>
          <a:p>
            <a:pPr algn="ctr"/>
            <a:r>
              <a:rPr lang="zh-CN" altLang="en-US" sz="5400" b="1" spc="-150" dirty="0">
                <a:solidFill>
                  <a:srgbClr val="C00000"/>
                </a:solidFill>
                <a:latin typeface="+mj-ea"/>
                <a:ea typeface="+mj-ea"/>
                <a:cs typeface="+mn-ea"/>
                <a:sym typeface="+mn-lt"/>
              </a:rPr>
              <a:t>息息相关的民法典内容解读</a:t>
            </a:r>
          </a:p>
        </p:txBody>
      </p:sp>
      <p:sp>
        <p:nvSpPr>
          <p:cNvPr id="6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4B767-2730-4485-B43E-4804273C7536}"/>
              </a:ext>
            </a:extLst>
          </p:cNvPr>
          <p:cNvSpPr txBox="1"/>
          <p:nvPr>
            <p:custDataLst>
              <p:tags r:id="rId4"/>
            </p:custDataLst>
          </p:nvPr>
        </p:nvSpPr>
        <p:spPr>
          <a:xfrm>
            <a:off x="2590216" y="4971437"/>
            <a:ext cx="6929120" cy="646074"/>
          </a:xfrm>
          <a:prstGeom prst="rect">
            <a:avLst/>
          </a:prstGeom>
          <a:noFill/>
        </p:spPr>
        <p:txBody>
          <a:bodyPr wrap="square" rtlCol="0">
            <a:spAutoFit/>
          </a:bodyPr>
          <a:lstStyle/>
          <a:p>
            <a:pPr algn="ct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中华人民共和国民法典</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共</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7</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编、</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1260</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条，各编依次为总则、物权、合同、人格权、婚姻家庭、继承、侵权责任，以及附则。</a:t>
            </a:r>
          </a:p>
        </p:txBody>
      </p:sp>
      <p:pic>
        <p:nvPicPr>
          <p:cNvPr id="6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C0EF89-172F-4FC6-BF2E-E50E80151AC9}"/>
              </a:ext>
            </a:extLst>
          </p:cNvPr>
          <p:cNvPicPr>
            <a:picLocks noChangeAspect="1"/>
          </p:cNvPicPr>
          <p:nvPr/>
        </p:nvPicPr>
        <p:blipFill>
          <a:blip r:embed="rId9"/>
          <a:srcRect b="26805"/>
          <a:stretch>
            <a:fillRect/>
          </a:stretch>
        </p:blipFill>
        <p:spPr>
          <a:xfrm>
            <a:off x="4287036" y="1402457"/>
            <a:ext cx="3617928" cy="1410217"/>
          </a:xfrm>
          <a:custGeom>
            <a:avLst/>
            <a:gdLst>
              <a:gd name="connsiteX0" fmla="*/ 0 w 3617928"/>
              <a:gd name="connsiteY0" fmla="*/ 0 h 1410217"/>
              <a:gd name="connsiteX1" fmla="*/ 3617928 w 3617928"/>
              <a:gd name="connsiteY1" fmla="*/ 0 h 1410217"/>
              <a:gd name="connsiteX2" fmla="*/ 3617928 w 3617928"/>
              <a:gd name="connsiteY2" fmla="*/ 1410217 h 1410217"/>
              <a:gd name="connsiteX3" fmla="*/ 0 w 3617928"/>
              <a:gd name="connsiteY3" fmla="*/ 1410217 h 1410217"/>
            </a:gdLst>
            <a:ahLst/>
            <a:cxnLst>
              <a:cxn ang="0">
                <a:pos x="connsiteX0" y="connsiteY0"/>
              </a:cxn>
              <a:cxn ang="0">
                <a:pos x="connsiteX1" y="connsiteY1"/>
              </a:cxn>
              <a:cxn ang="0">
                <a:pos x="connsiteX2" y="connsiteY2"/>
              </a:cxn>
              <a:cxn ang="0">
                <a:pos x="connsiteX3" y="connsiteY3"/>
              </a:cxn>
            </a:cxnLst>
            <a:rect l="l" t="t" r="r" b="b"/>
            <a:pathLst>
              <a:path w="3617928" h="1410217">
                <a:moveTo>
                  <a:pt x="0" y="0"/>
                </a:moveTo>
                <a:lnTo>
                  <a:pt x="3617928" y="0"/>
                </a:lnTo>
                <a:lnTo>
                  <a:pt x="3617928" y="1410217"/>
                </a:lnTo>
                <a:lnTo>
                  <a:pt x="0" y="1410217"/>
                </a:lnTo>
                <a:close/>
              </a:path>
            </a:pathLst>
          </a:custGeom>
        </p:spPr>
      </p:pic>
    </p:spTree>
    <p:extLst>
      <p:ext uri="{BB962C8B-B14F-4D97-AF65-F5344CB8AC3E}">
        <p14:creationId xmlns:p14="http://schemas.microsoft.com/office/powerpoint/2010/main" val="6971258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6"/>
                                        </p:tgtEl>
                                        <p:attrNameLst>
                                          <p:attrName>ppt_y</p:attrName>
                                        </p:attrNameLst>
                                      </p:cBhvr>
                                      <p:tavLst>
                                        <p:tav tm="0">
                                          <p:val>
                                            <p:strVal val="#ppt_y"/>
                                          </p:val>
                                        </p:tav>
                                        <p:tav tm="100000">
                                          <p:val>
                                            <p:strVal val="#ppt_y"/>
                                          </p:val>
                                        </p:tav>
                                      </p:tavLst>
                                    </p:anim>
                                    <p:anim calcmode="lin" valueType="num">
                                      <p:cBhvr>
                                        <p:cTn id="14"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6"/>
                                        </p:tgtEl>
                                      </p:cBhvr>
                                    </p:animEffect>
                                  </p:childTnLst>
                                </p:cTn>
                              </p:par>
                            </p:childTnLst>
                          </p:cTn>
                        </p:par>
                        <p:par>
                          <p:cTn id="17" fill="hold">
                            <p:stCondLst>
                              <p:cond delay="8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9"/>
                                        </p:tgtEl>
                                        <p:attrNameLst>
                                          <p:attrName>style.visibility</p:attrName>
                                        </p:attrNameLst>
                                      </p:cBhvr>
                                      <p:to>
                                        <p:strVal val="visible"/>
                                      </p:to>
                                    </p:set>
                                    <p:anim calcmode="lin" valueType="num">
                                      <p:cBhvr>
                                        <p:cTn id="20"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9"/>
                                        </p:tgtEl>
                                        <p:attrNameLst>
                                          <p:attrName>ppt_y</p:attrName>
                                        </p:attrNameLst>
                                      </p:cBhvr>
                                      <p:tavLst>
                                        <p:tav tm="0">
                                          <p:val>
                                            <p:strVal val="#ppt_y"/>
                                          </p:val>
                                        </p:tav>
                                        <p:tav tm="100000">
                                          <p:val>
                                            <p:strVal val="#ppt_y"/>
                                          </p:val>
                                        </p:tav>
                                      </p:tavLst>
                                    </p:anim>
                                    <p:anim calcmode="lin" valueType="num">
                                      <p:cBhvr>
                                        <p:cTn id="22"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9"/>
                                        </p:tgtEl>
                                      </p:cBhvr>
                                    </p:animEffect>
                                  </p:childTnLst>
                                </p:cTn>
                              </p:par>
                            </p:childTnLst>
                          </p:cTn>
                        </p:par>
                        <p:par>
                          <p:cTn id="25" fill="hold">
                            <p:stCondLst>
                              <p:cond delay="1900"/>
                            </p:stCondLst>
                            <p:childTnLst>
                              <p:par>
                                <p:cTn id="26" presetID="42"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1000"/>
                                        <p:tgtEl>
                                          <p:spTgt spid="60"/>
                                        </p:tgtEl>
                                      </p:cBhvr>
                                    </p:animEffect>
                                    <p:anim calcmode="lin" valueType="num">
                                      <p:cBhvr>
                                        <p:cTn id="29" dur="1000" fill="hold"/>
                                        <p:tgtEl>
                                          <p:spTgt spid="60"/>
                                        </p:tgtEl>
                                        <p:attrNameLst>
                                          <p:attrName>ppt_x</p:attrName>
                                        </p:attrNameLst>
                                      </p:cBhvr>
                                      <p:tavLst>
                                        <p:tav tm="0">
                                          <p:val>
                                            <p:strVal val="#ppt_x"/>
                                          </p:val>
                                        </p:tav>
                                        <p:tav tm="100000">
                                          <p:val>
                                            <p:strVal val="#ppt_x"/>
                                          </p:val>
                                        </p:tav>
                                      </p:tavLst>
                                    </p:anim>
                                    <p:anim calcmode="lin" valueType="num">
                                      <p:cBhvr>
                                        <p:cTn id="3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3838367" y="360435"/>
            <a:ext cx="4416594"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息息相关的民法典内容解读</a:t>
            </a:r>
          </a:p>
        </p:txBody>
      </p:sp>
      <p:grpSp>
        <p:nvGrpSpPr>
          <p:cNvPr id="27"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B5F3C7-04C6-4082-8B32-4C637F246BC8}"/>
              </a:ext>
            </a:extLst>
          </p:cNvPr>
          <p:cNvGrpSpPr/>
          <p:nvPr/>
        </p:nvGrpSpPr>
        <p:grpSpPr>
          <a:xfrm>
            <a:off x="670560" y="1477704"/>
            <a:ext cx="10858499" cy="4717356"/>
            <a:chOff x="660400" y="1518344"/>
            <a:chExt cx="10858499" cy="4717356"/>
          </a:xfrm>
        </p:grpSpPr>
        <p:sp>
          <p:nvSpPr>
            <p:cNvPr id="28"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23D90FE-B180-40BB-B406-D92688144887}"/>
                </a:ext>
              </a:extLst>
            </p:cNvPr>
            <p:cNvSpPr/>
            <p:nvPr/>
          </p:nvSpPr>
          <p:spPr>
            <a:xfrm>
              <a:off x="660400" y="1518344"/>
              <a:ext cx="4140200" cy="857236"/>
            </a:xfrm>
            <a:prstGeom prst="roundRect">
              <a:avLst>
                <a:gd name="adj" fmla="val 36667"/>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29"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7F4AE0-A062-43A8-9C13-E968E10C069F}"/>
                </a:ext>
              </a:extLst>
            </p:cNvPr>
            <p:cNvSpPr/>
            <p:nvPr/>
          </p:nvSpPr>
          <p:spPr>
            <a:xfrm>
              <a:off x="660400" y="2193926"/>
              <a:ext cx="10858499" cy="4041774"/>
            </a:xfrm>
            <a:prstGeom prst="rect">
              <a:avLst/>
            </a:prstGeom>
            <a:solidFill>
              <a:srgbClr val="FEFDF8"/>
            </a:solidFill>
            <a:ln w="12700" cap="flat" cmpd="sng" algn="ctr">
              <a:solidFill>
                <a:srgbClr val="AB1F23"/>
              </a:solid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30"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271937-526E-48B9-9FC6-6E0E16C27514}"/>
              </a:ext>
            </a:extLst>
          </p:cNvPr>
          <p:cNvSpPr/>
          <p:nvPr/>
        </p:nvSpPr>
        <p:spPr>
          <a:xfrm>
            <a:off x="1657444" y="1537056"/>
            <a:ext cx="2133918" cy="584775"/>
          </a:xfrm>
          <a:prstGeom prst="rect">
            <a:avLst/>
          </a:prstGeom>
        </p:spPr>
        <p:txBody>
          <a:bodyPr wrap="none">
            <a:spAutoFit/>
          </a:bodyPr>
          <a:lstStyle/>
          <a:p>
            <a:pPr algn="ctr"/>
            <a:r>
              <a:rPr lang="zh-CN" altLang="en-US" sz="3200" b="1" spc="600" dirty="0">
                <a:solidFill>
                  <a:srgbClr val="FFFFFF"/>
                </a:solidFill>
                <a:effectLst>
                  <a:outerShdw blurRad="38100" dist="38100" dir="2700000" algn="tl">
                    <a:srgbClr val="000000">
                      <a:alpha val="43137"/>
                    </a:srgbClr>
                  </a:outerShdw>
                </a:effectLst>
                <a:latin typeface="Arial" panose="020B0604020202020204" pitchFamily="34" charset="0"/>
                <a:ea typeface="微软雅黑"/>
                <a:cs typeface="+mn-ea"/>
                <a:sym typeface="+mn-lt"/>
              </a:rPr>
              <a:t>关于结婚</a:t>
            </a:r>
          </a:p>
        </p:txBody>
      </p:sp>
      <p:sp>
        <p:nvSpPr>
          <p:cNvPr id="31"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E79C75-8F30-41E7-95ED-44C515335BB0}"/>
              </a:ext>
            </a:extLst>
          </p:cNvPr>
          <p:cNvSpPr/>
          <p:nvPr/>
        </p:nvSpPr>
        <p:spPr>
          <a:xfrm>
            <a:off x="853440" y="2416518"/>
            <a:ext cx="8158480" cy="1651158"/>
          </a:xfrm>
          <a:prstGeom prst="rect">
            <a:avLst/>
          </a:prstGeom>
        </p:spPr>
        <p:txBody>
          <a:bodyPr wrap="square">
            <a:spAutoFit/>
          </a:bodyPr>
          <a:lstStyle/>
          <a:p>
            <a:pPr algn="just">
              <a:lnSpc>
                <a:spcPct val="130000"/>
              </a:lnSpc>
              <a:buClr>
                <a:srgbClr val="C00000"/>
              </a:buClr>
              <a:defRPr/>
            </a:pPr>
            <a:r>
              <a:rPr lang="en-US" altLang="zh-CN" sz="2400" b="1" dirty="0">
                <a:solidFill>
                  <a:srgbClr val="D61617"/>
                </a:solidFill>
                <a:latin typeface="Arial"/>
                <a:ea typeface="微软雅黑"/>
              </a:rPr>
              <a:t>【</a:t>
            </a:r>
            <a:r>
              <a:rPr lang="zh-CN" altLang="en-US" sz="2400" b="1" dirty="0">
                <a:solidFill>
                  <a:srgbClr val="D61617"/>
                </a:solidFill>
                <a:latin typeface="Arial"/>
                <a:ea typeface="微软雅黑"/>
              </a:rPr>
              <a:t>第一千零五十二条第二款</a:t>
            </a:r>
            <a:r>
              <a:rPr lang="en-US" altLang="zh-CN" sz="2400" b="1" dirty="0">
                <a:solidFill>
                  <a:srgbClr val="D61617"/>
                </a:solidFill>
                <a:latin typeface="Arial"/>
                <a:ea typeface="微软雅黑"/>
              </a:rPr>
              <a:t>】</a:t>
            </a:r>
          </a:p>
          <a:p>
            <a:pPr algn="just">
              <a:lnSpc>
                <a:spcPct val="130000"/>
              </a:lnSpc>
              <a:buClr>
                <a:srgbClr val="C00000"/>
              </a:buClr>
              <a:defRPr/>
            </a:pPr>
            <a:r>
              <a:rPr lang="zh-CN" altLang="en-US" dirty="0">
                <a:latin typeface="+mn-ea"/>
              </a:rPr>
              <a:t>一是将受胁迫一方请求撤销婚姻的期间起算点由“自结婚登记之日起”修改为“自胁迫行为终止之日起”</a:t>
            </a:r>
            <a:endParaRPr lang="zh-CN" altLang="en-US" dirty="0">
              <a:latin typeface="+mn-ea"/>
              <a:sym typeface="微软雅黑" pitchFamily="34" charset="-122"/>
            </a:endParaRPr>
          </a:p>
          <a:p>
            <a:pPr algn="just">
              <a:lnSpc>
                <a:spcPct val="130000"/>
              </a:lnSpc>
            </a:pPr>
            <a:endParaRPr lang="zh-CN" altLang="en-US" sz="2000" dirty="0">
              <a:solidFill>
                <a:srgbClr val="000000"/>
              </a:solidFill>
              <a:latin typeface="Arial"/>
              <a:ea typeface="微软雅黑"/>
            </a:endParaRPr>
          </a:p>
        </p:txBody>
      </p:sp>
      <p:pic>
        <p:nvPicPr>
          <p:cNvPr id="32"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86FD6C-6140-475A-9A6F-CB71A1D82E9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514" t="4914" r="24810" b="5430"/>
          <a:stretch/>
        </p:blipFill>
        <p:spPr>
          <a:xfrm>
            <a:off x="8710929" y="2121831"/>
            <a:ext cx="2857501" cy="4520218"/>
          </a:xfrm>
          <a:prstGeom prst="rect">
            <a:avLst/>
          </a:prstGeom>
        </p:spPr>
      </p:pic>
      <p:sp>
        <p:nvSpPr>
          <p:cNvPr id="36"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370B1A-EEC1-44CF-A000-FFD6B3D2301E}"/>
              </a:ext>
            </a:extLst>
          </p:cNvPr>
          <p:cNvSpPr/>
          <p:nvPr/>
        </p:nvSpPr>
        <p:spPr>
          <a:xfrm>
            <a:off x="853440" y="3525286"/>
            <a:ext cx="8158480" cy="1267655"/>
          </a:xfrm>
          <a:prstGeom prst="rect">
            <a:avLst/>
          </a:prstGeom>
        </p:spPr>
        <p:txBody>
          <a:bodyPr wrap="square">
            <a:spAutoFit/>
          </a:bodyPr>
          <a:lstStyle/>
          <a:p>
            <a:pPr algn="just">
              <a:lnSpc>
                <a:spcPct val="130000"/>
              </a:lnSpc>
              <a:buClr>
                <a:srgbClr val="C00000"/>
              </a:buClr>
              <a:defRPr/>
            </a:pPr>
            <a:r>
              <a:rPr lang="en-US" altLang="zh-CN" sz="2400" b="1" dirty="0">
                <a:solidFill>
                  <a:srgbClr val="D61617"/>
                </a:solidFill>
                <a:latin typeface="Arial"/>
                <a:ea typeface="微软雅黑"/>
              </a:rPr>
              <a:t>【</a:t>
            </a:r>
            <a:r>
              <a:rPr lang="zh-CN" altLang="en-US" sz="2400" b="1" dirty="0">
                <a:solidFill>
                  <a:srgbClr val="D61617"/>
                </a:solidFill>
                <a:latin typeface="Arial"/>
                <a:ea typeface="微软雅黑"/>
              </a:rPr>
              <a:t>第一千零五十三条</a:t>
            </a:r>
            <a:r>
              <a:rPr lang="en-US" altLang="zh-CN" sz="2400" b="1" dirty="0">
                <a:solidFill>
                  <a:srgbClr val="D61617"/>
                </a:solidFill>
                <a:latin typeface="Arial"/>
                <a:ea typeface="微软雅黑"/>
              </a:rPr>
              <a:t>】</a:t>
            </a:r>
          </a:p>
          <a:p>
            <a:pPr algn="just">
              <a:lnSpc>
                <a:spcPct val="130000"/>
              </a:lnSpc>
              <a:buClr>
                <a:srgbClr val="C00000"/>
              </a:buClr>
              <a:defRPr/>
            </a:pPr>
            <a:r>
              <a:rPr lang="zh-CN" altLang="en-US" dirty="0">
                <a:latin typeface="+mn-ea"/>
              </a:rPr>
              <a:t>二是不再将“患有医学上认为不应当结婚的疾病”作为禁止结婚的情形，并相应增加规定一方隐瞒重大疾病的，另一方可以向人民法院请求撤销婚姻</a:t>
            </a:r>
          </a:p>
        </p:txBody>
      </p:sp>
      <p:sp>
        <p:nvSpPr>
          <p:cNvPr id="37"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5E2F16-B917-4350-BAE2-0613754FE98B}"/>
              </a:ext>
            </a:extLst>
          </p:cNvPr>
          <p:cNvSpPr/>
          <p:nvPr/>
        </p:nvSpPr>
        <p:spPr>
          <a:xfrm>
            <a:off x="853440" y="4744045"/>
            <a:ext cx="8158480" cy="907556"/>
          </a:xfrm>
          <a:prstGeom prst="rect">
            <a:avLst/>
          </a:prstGeom>
        </p:spPr>
        <p:txBody>
          <a:bodyPr wrap="square">
            <a:spAutoFit/>
          </a:bodyPr>
          <a:lstStyle/>
          <a:p>
            <a:pPr algn="just">
              <a:lnSpc>
                <a:spcPct val="130000"/>
              </a:lnSpc>
              <a:buClr>
                <a:srgbClr val="C00000"/>
              </a:buClr>
              <a:defRPr/>
            </a:pPr>
            <a:r>
              <a:rPr lang="en-US" altLang="zh-CN" sz="2400" b="1" dirty="0">
                <a:solidFill>
                  <a:srgbClr val="D61617"/>
                </a:solidFill>
                <a:latin typeface="Arial"/>
                <a:ea typeface="微软雅黑"/>
              </a:rPr>
              <a:t>【</a:t>
            </a:r>
            <a:r>
              <a:rPr lang="zh-CN" altLang="en-US" sz="2400" b="1" dirty="0">
                <a:solidFill>
                  <a:srgbClr val="D61617"/>
                </a:solidFill>
                <a:latin typeface="Arial"/>
                <a:ea typeface="微软雅黑"/>
              </a:rPr>
              <a:t>第一千零五十四条第二款</a:t>
            </a:r>
            <a:r>
              <a:rPr lang="en-US" altLang="zh-CN" sz="2400" b="1" dirty="0">
                <a:solidFill>
                  <a:srgbClr val="D61617"/>
                </a:solidFill>
                <a:latin typeface="Arial"/>
                <a:ea typeface="微软雅黑"/>
              </a:rPr>
              <a:t>】</a:t>
            </a:r>
          </a:p>
          <a:p>
            <a:pPr algn="just">
              <a:lnSpc>
                <a:spcPct val="130000"/>
              </a:lnSpc>
              <a:buClr>
                <a:srgbClr val="C00000"/>
              </a:buClr>
              <a:defRPr/>
            </a:pPr>
            <a:r>
              <a:rPr lang="zh-CN" altLang="en-US" dirty="0">
                <a:latin typeface="+mn-ea"/>
              </a:rPr>
              <a:t>三是增加规定婚姻无效或者被撤销的，无过错方有权请求损害赔偿</a:t>
            </a:r>
          </a:p>
        </p:txBody>
      </p:sp>
      <p:sp>
        <p:nvSpPr>
          <p:cNvPr id="88"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F5ABE1-8772-41E7-8051-23820FF93303}"/>
              </a:ext>
            </a:extLst>
          </p:cNvPr>
          <p:cNvSpPr>
            <a:spLocks noChangeArrowheads="1"/>
          </p:cNvSpPr>
          <p:nvPr/>
        </p:nvSpPr>
        <p:spPr bwMode="auto">
          <a:xfrm>
            <a:off x="1117439" y="5706556"/>
            <a:ext cx="6679092" cy="335277"/>
          </a:xfrm>
          <a:prstGeom prst="rect">
            <a:avLst/>
          </a:prstGeom>
          <a:noFill/>
          <a:ln w="9525">
            <a:noFill/>
            <a:miter lim="800000"/>
            <a:headEnd/>
            <a:tailEnd/>
          </a:ln>
        </p:spPr>
        <p:txBody>
          <a:bodyPr wrap="square" lIns="91431" tIns="45716" rIns="91431" bIns="45716">
            <a:spAutoFit/>
          </a:bodyPr>
          <a:lstStyle/>
          <a:p>
            <a:pPr marL="0" marR="0" lvl="0" indent="0" algn="l" defTabSz="912813" rtl="0" eaLnBrk="1" fontAlgn="base" latinLnBrk="0" hangingPunct="1">
              <a:lnSpc>
                <a:spcPts val="2000"/>
              </a:lnSpc>
              <a:spcBef>
                <a:spcPct val="0"/>
              </a:spcBef>
              <a:spcAft>
                <a:spcPts val="500"/>
              </a:spcAft>
              <a:buClrTx/>
              <a:buSzTx/>
              <a:buFontTx/>
              <a:buNone/>
              <a:tabLst/>
              <a:defRPr/>
            </a:pPr>
            <a:r>
              <a:rPr kumimoji="0" lang="zh-CN" altLang="en-US" sz="1400" b="0" i="0" u="none" strike="noStrike" kern="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mn-ea"/>
                <a:sym typeface="微软雅黑" pitchFamily="34" charset="-122"/>
              </a:rPr>
              <a:t>第五编第二章规定了结婚制度，并在现行婚姻法的基础上，对有关规定作了完善</a:t>
            </a:r>
          </a:p>
        </p:txBody>
      </p:sp>
    </p:spTree>
    <p:extLst>
      <p:ext uri="{BB962C8B-B14F-4D97-AF65-F5344CB8AC3E}">
        <p14:creationId xmlns:p14="http://schemas.microsoft.com/office/powerpoint/2010/main" val="322180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50"/>
                            </p:stCondLst>
                            <p:childTnLst>
                              <p:par>
                                <p:cTn id="13" presetID="14" presetClass="entr" presetSubtype="10"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randombar(horizontal)">
                                      <p:cBhvr>
                                        <p:cTn id="15" dur="750"/>
                                        <p:tgtEl>
                                          <p:spTgt spid="88"/>
                                        </p:tgtEl>
                                      </p:cBhvr>
                                    </p:animEffect>
                                  </p:childTnLst>
                                </p:cTn>
                              </p:par>
                            </p:childTnLst>
                          </p:cTn>
                        </p:par>
                        <p:par>
                          <p:cTn id="16" fill="hold">
                            <p:stCondLst>
                              <p:cond delay="1800"/>
                            </p:stCondLst>
                            <p:childTnLst>
                              <p:par>
                                <p:cTn id="17" presetID="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750" fill="hold"/>
                                        <p:tgtEl>
                                          <p:spTgt spid="27"/>
                                        </p:tgtEl>
                                        <p:attrNameLst>
                                          <p:attrName>ppt_x</p:attrName>
                                        </p:attrNameLst>
                                      </p:cBhvr>
                                      <p:tavLst>
                                        <p:tav tm="0">
                                          <p:val>
                                            <p:strVal val="#ppt_x"/>
                                          </p:val>
                                        </p:tav>
                                        <p:tav tm="100000">
                                          <p:val>
                                            <p:strVal val="#ppt_x"/>
                                          </p:val>
                                        </p:tav>
                                      </p:tavLst>
                                    </p:anim>
                                    <p:anim calcmode="lin" valueType="num">
                                      <p:cBhvr additive="base">
                                        <p:cTn id="20" dur="750" fill="hold"/>
                                        <p:tgtEl>
                                          <p:spTgt spid="27"/>
                                        </p:tgtEl>
                                        <p:attrNameLst>
                                          <p:attrName>ppt_y</p:attrName>
                                        </p:attrNameLst>
                                      </p:cBhvr>
                                      <p:tavLst>
                                        <p:tav tm="0">
                                          <p:val>
                                            <p:strVal val="1+#ppt_h/2"/>
                                          </p:val>
                                        </p:tav>
                                        <p:tav tm="100000">
                                          <p:val>
                                            <p:strVal val="#ppt_y"/>
                                          </p:val>
                                        </p:tav>
                                      </p:tavLst>
                                    </p:anim>
                                  </p:childTnLst>
                                </p:cTn>
                              </p:par>
                            </p:childTnLst>
                          </p:cTn>
                        </p:par>
                        <p:par>
                          <p:cTn id="21" fill="hold">
                            <p:stCondLst>
                              <p:cond delay="2550"/>
                            </p:stCondLst>
                            <p:childTnLst>
                              <p:par>
                                <p:cTn id="22" presetID="53" presetClass="entr" presetSubtype="16"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750" fill="hold"/>
                                        <p:tgtEl>
                                          <p:spTgt spid="30"/>
                                        </p:tgtEl>
                                        <p:attrNameLst>
                                          <p:attrName>ppt_w</p:attrName>
                                        </p:attrNameLst>
                                      </p:cBhvr>
                                      <p:tavLst>
                                        <p:tav tm="0">
                                          <p:val>
                                            <p:fltVal val="0"/>
                                          </p:val>
                                        </p:tav>
                                        <p:tav tm="100000">
                                          <p:val>
                                            <p:strVal val="#ppt_w"/>
                                          </p:val>
                                        </p:tav>
                                      </p:tavLst>
                                    </p:anim>
                                    <p:anim calcmode="lin" valueType="num">
                                      <p:cBhvr>
                                        <p:cTn id="25" dur="750" fill="hold"/>
                                        <p:tgtEl>
                                          <p:spTgt spid="30"/>
                                        </p:tgtEl>
                                        <p:attrNameLst>
                                          <p:attrName>ppt_h</p:attrName>
                                        </p:attrNameLst>
                                      </p:cBhvr>
                                      <p:tavLst>
                                        <p:tav tm="0">
                                          <p:val>
                                            <p:fltVal val="0"/>
                                          </p:val>
                                        </p:tav>
                                        <p:tav tm="100000">
                                          <p:val>
                                            <p:strVal val="#ppt_h"/>
                                          </p:val>
                                        </p:tav>
                                      </p:tavLst>
                                    </p:anim>
                                    <p:animEffect transition="in" filter="fade">
                                      <p:cBhvr>
                                        <p:cTn id="26" dur="750"/>
                                        <p:tgtEl>
                                          <p:spTgt spid="30"/>
                                        </p:tgtEl>
                                      </p:cBhvr>
                                    </p:animEffect>
                                  </p:childTnLst>
                                </p:cTn>
                              </p:par>
                            </p:childTnLst>
                          </p:cTn>
                        </p:par>
                        <p:par>
                          <p:cTn id="27" fill="hold">
                            <p:stCondLst>
                              <p:cond delay="3300"/>
                            </p:stCondLst>
                            <p:childTnLst>
                              <p:par>
                                <p:cTn id="28" presetID="6" presetClass="entr" presetSubtype="16"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circle(in)">
                                      <p:cBhvr>
                                        <p:cTn id="30" dur="1000"/>
                                        <p:tgtEl>
                                          <p:spTgt spid="31"/>
                                        </p:tgtEl>
                                      </p:cBhvr>
                                    </p:animEffect>
                                  </p:childTnLst>
                                </p:cTn>
                              </p:par>
                            </p:childTnLst>
                          </p:cTn>
                        </p:par>
                        <p:par>
                          <p:cTn id="31" fill="hold">
                            <p:stCondLst>
                              <p:cond delay="4300"/>
                            </p:stCondLst>
                            <p:childTnLst>
                              <p:par>
                                <p:cTn id="32" presetID="22" presetClass="entr" presetSubtype="2"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right)">
                                      <p:cBhvr>
                                        <p:cTn id="34" dur="750"/>
                                        <p:tgtEl>
                                          <p:spTgt spid="32"/>
                                        </p:tgtEl>
                                      </p:cBhvr>
                                    </p:animEffect>
                                  </p:childTnLst>
                                </p:cTn>
                              </p:par>
                            </p:childTnLst>
                          </p:cTn>
                        </p:par>
                        <p:par>
                          <p:cTn id="35" fill="hold">
                            <p:stCondLst>
                              <p:cond delay="5050"/>
                            </p:stCondLst>
                            <p:childTnLst>
                              <p:par>
                                <p:cTn id="36" presetID="6" presetClass="entr" presetSubtype="16"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circle(in)">
                                      <p:cBhvr>
                                        <p:cTn id="38" dur="1000"/>
                                        <p:tgtEl>
                                          <p:spTgt spid="36"/>
                                        </p:tgtEl>
                                      </p:cBhvr>
                                    </p:animEffect>
                                  </p:childTnLst>
                                </p:cTn>
                              </p:par>
                            </p:childTnLst>
                          </p:cTn>
                        </p:par>
                        <p:par>
                          <p:cTn id="39" fill="hold">
                            <p:stCondLst>
                              <p:cond delay="6050"/>
                            </p:stCondLst>
                            <p:childTnLst>
                              <p:par>
                                <p:cTn id="40" presetID="6" presetClass="entr" presetSubtype="16"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circle(in)">
                                      <p:cBhvr>
                                        <p:cTn id="42"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0" grpId="0"/>
      <p:bldP spid="31" grpId="0"/>
      <p:bldP spid="36" grpId="0"/>
      <p:bldP spid="37" grpId="0"/>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 id="{C466F12A-2AF3-4EAA-8E3B-9F132063911D}"/>
              </a:ext>
            </a:extLst>
          </p:cNvPr>
          <p:cNvSpPr/>
          <p:nvPr>
            <p:custDataLst>
              <p:tags r:id="rId1"/>
            </p:custDataLst>
          </p:nvPr>
        </p:nvSpPr>
        <p:spPr>
          <a:xfrm>
            <a:off x="3838367" y="360435"/>
            <a:ext cx="4416594"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息息相关的民法典内容解读</a:t>
            </a:r>
          </a:p>
        </p:txBody>
      </p:sp>
      <p:sp>
        <p:nvSpPr>
          <p:cNvPr id="90" name="Aitds2">
            <a:extLst>
              <a:ext uri="{FF2B5EF4-FFF2-40B4-BE49-F238E27FC236}">
                <a16:creationId xmlns:a16="http://schemas.microsoft.com/office/drawing/2014/main" xmlns:mc="http://schemas.openxmlformats.org/markup-compatibility/2006" xmlns:p14="http://schemas.microsoft.com/office/powerpoint/2010/main" xmlns="" id="{B59D4942-93E5-4B9A-974C-B1493591E690}"/>
              </a:ext>
            </a:extLst>
          </p:cNvPr>
          <p:cNvSpPr/>
          <p:nvPr/>
        </p:nvSpPr>
        <p:spPr>
          <a:xfrm>
            <a:off x="3355952" y="5461713"/>
            <a:ext cx="5486400" cy="630237"/>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400" b="1" kern="0" spc="600" dirty="0">
                <a:solidFill>
                  <a:srgbClr val="FFFFFF"/>
                </a:solidFill>
                <a:latin typeface="+mj-ea"/>
                <a:ea typeface="+mj-ea"/>
              </a:rPr>
              <a:t>继  承</a:t>
            </a:r>
          </a:p>
        </p:txBody>
      </p:sp>
      <p:sp>
        <p:nvSpPr>
          <p:cNvPr id="91" name="Aitds3">
            <a:extLst>
              <a:ext uri="{FF2B5EF4-FFF2-40B4-BE49-F238E27FC236}">
                <a16:creationId xmlns:a16="http://schemas.microsoft.com/office/drawing/2014/main" xmlns:mc="http://schemas.openxmlformats.org/markup-compatibility/2006" xmlns:p14="http://schemas.microsoft.com/office/powerpoint/2010/main" xmlns="" id="{CCA6FB44-C3D7-4415-9909-E801BEED4AA5}"/>
              </a:ext>
            </a:extLst>
          </p:cNvPr>
          <p:cNvSpPr/>
          <p:nvPr/>
        </p:nvSpPr>
        <p:spPr>
          <a:xfrm>
            <a:off x="8475954" y="3841750"/>
            <a:ext cx="2612672" cy="1457324"/>
          </a:xfrm>
          <a:prstGeom prst="accentCallout2">
            <a:avLst/>
          </a:prstGeom>
          <a:solidFill>
            <a:srgbClr val="C00000"/>
          </a:solidFill>
          <a:ln w="12700" cap="flat" cmpd="sng" algn="ctr">
            <a:solidFill>
              <a:srgbClr val="AB1F2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kern="0" spc="600" dirty="0">
                <a:solidFill>
                  <a:srgbClr val="FFFFFF"/>
                </a:solidFill>
                <a:latin typeface="+mn-ea"/>
              </a:rPr>
              <a:t>修改完善了继承制度，以满足人民群众处理遗产的现实需要。</a:t>
            </a:r>
            <a:endParaRPr kumimoji="0" lang="zh-CN" altLang="en-US" sz="2000" b="0" i="0" u="none" strike="noStrike" kern="0" cap="none" spc="600" normalizeH="0" baseline="0" noProof="0" dirty="0">
              <a:ln>
                <a:noFill/>
              </a:ln>
              <a:solidFill>
                <a:srgbClr val="FFFFFF"/>
              </a:solidFill>
              <a:effectLst/>
              <a:uLnTx/>
              <a:uFillTx/>
              <a:latin typeface="+mn-ea"/>
              <a:cs typeface="+mn-cs"/>
            </a:endParaRPr>
          </a:p>
        </p:txBody>
      </p:sp>
      <p:sp>
        <p:nvSpPr>
          <p:cNvPr id="92" name="Aitds4">
            <a:extLst>
              <a:ext uri="{FF2B5EF4-FFF2-40B4-BE49-F238E27FC236}">
                <a16:creationId xmlns:a16="http://schemas.microsoft.com/office/drawing/2014/main" xmlns:mc="http://schemas.openxmlformats.org/markup-compatibility/2006" xmlns:p14="http://schemas.microsoft.com/office/powerpoint/2010/main" xmlns="" id="{01BACF2F-5B95-4B49-A5F7-41B25F1D6198}"/>
              </a:ext>
            </a:extLst>
          </p:cNvPr>
          <p:cNvSpPr/>
          <p:nvPr/>
        </p:nvSpPr>
        <p:spPr>
          <a:xfrm>
            <a:off x="7263516" y="1843008"/>
            <a:ext cx="3165146" cy="1585992"/>
          </a:xfrm>
          <a:prstGeom prst="borderCallout3">
            <a:avLst>
              <a:gd name="adj1" fmla="val 18750"/>
              <a:gd name="adj2" fmla="val -8333"/>
              <a:gd name="adj3" fmla="val 18750"/>
              <a:gd name="adj4" fmla="val -16667"/>
              <a:gd name="adj5" fmla="val 100000"/>
              <a:gd name="adj6" fmla="val -16667"/>
              <a:gd name="adj7" fmla="val 228273"/>
              <a:gd name="adj8" fmla="val -36071"/>
            </a:avLst>
          </a:prstGeom>
          <a:solidFill>
            <a:srgbClr val="C00000"/>
          </a:solidFill>
          <a:ln w="12700" cap="flat" cmpd="sng" algn="ctr">
            <a:solidFill>
              <a:srgbClr val="AB1F2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2000" kern="0" spc="600" dirty="0">
                <a:solidFill>
                  <a:srgbClr val="FFFFFF"/>
                </a:solidFill>
                <a:latin typeface="+mn-ea"/>
              </a:rPr>
              <a:t>1985</a:t>
            </a:r>
            <a:r>
              <a:rPr lang="zh-CN" altLang="en-US" sz="2000" kern="0" spc="600" dirty="0">
                <a:solidFill>
                  <a:srgbClr val="FFFFFF"/>
                </a:solidFill>
                <a:latin typeface="+mn-ea"/>
              </a:rPr>
              <a:t>年第六届全国人民代表大会第三次会议通过了继承法。</a:t>
            </a:r>
            <a:endParaRPr kumimoji="0" lang="zh-CN" altLang="en-US" sz="2000" b="1" i="0" u="none" strike="noStrike" kern="0" cap="none" spc="600" normalizeH="0" baseline="0" noProof="0" dirty="0">
              <a:ln>
                <a:noFill/>
              </a:ln>
              <a:solidFill>
                <a:srgbClr val="FFF436"/>
              </a:solidFill>
              <a:effectLst/>
              <a:uLnTx/>
              <a:uFillTx/>
              <a:latin typeface="+mn-ea"/>
              <a:cs typeface="+mn-cs"/>
            </a:endParaRPr>
          </a:p>
        </p:txBody>
      </p:sp>
      <p:grpSp>
        <p:nvGrpSpPr>
          <p:cNvPr id="93" name="Aitds5">
            <a:extLst>
              <a:ext uri="{FF2B5EF4-FFF2-40B4-BE49-F238E27FC236}">
                <a16:creationId xmlns:a16="http://schemas.microsoft.com/office/drawing/2014/main" xmlns:mc="http://schemas.openxmlformats.org/markup-compatibility/2006" xmlns:p14="http://schemas.microsoft.com/office/powerpoint/2010/main" xmlns="" id="{8A1C1385-3376-41A7-B662-9BB06413B409}"/>
              </a:ext>
            </a:extLst>
          </p:cNvPr>
          <p:cNvGrpSpPr/>
          <p:nvPr/>
        </p:nvGrpSpPr>
        <p:grpSpPr>
          <a:xfrm>
            <a:off x="1064721" y="3861514"/>
            <a:ext cx="2612672" cy="1457324"/>
            <a:chOff x="1064721" y="4250532"/>
            <a:chExt cx="2612672" cy="1457324"/>
          </a:xfrm>
          <a:solidFill>
            <a:srgbClr val="C00000"/>
          </a:solidFill>
        </p:grpSpPr>
        <p:sp>
          <p:nvSpPr>
            <p:cNvPr id="94" name="Aitds5-1">
              <a:extLst>
                <a:ext uri="{FF2B5EF4-FFF2-40B4-BE49-F238E27FC236}">
                  <a16:creationId xmlns:a16="http://schemas.microsoft.com/office/drawing/2014/main" xmlns:mc="http://schemas.openxmlformats.org/markup-compatibility/2006" xmlns:p14="http://schemas.microsoft.com/office/powerpoint/2010/main" xmlns="" id="{6778033E-8E4A-4EC1-A40F-B055208A3112}"/>
                </a:ext>
              </a:extLst>
            </p:cNvPr>
            <p:cNvSpPr/>
            <p:nvPr/>
          </p:nvSpPr>
          <p:spPr>
            <a:xfrm flipH="1">
              <a:off x="1064721" y="4250532"/>
              <a:ext cx="2612672" cy="1457324"/>
            </a:xfrm>
            <a:prstGeom prst="borderCallout2">
              <a:avLst/>
            </a:prstGeom>
            <a:grpFill/>
            <a:ln w="12700" cap="flat" cmpd="sng" algn="ctr">
              <a:solidFill>
                <a:srgbClr val="AB1F2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a:ln>
                  <a:noFill/>
                </a:ln>
                <a:solidFill>
                  <a:srgbClr val="FFFFFF"/>
                </a:solidFill>
                <a:effectLst/>
                <a:uLnTx/>
                <a:uFillTx/>
                <a:latin typeface="+mn-ea"/>
                <a:cs typeface="+mn-cs"/>
              </a:endParaRPr>
            </a:p>
          </p:txBody>
        </p:sp>
        <p:sp>
          <p:nvSpPr>
            <p:cNvPr id="95" name="Aitds5-2">
              <a:extLst>
                <a:ext uri="{FF2B5EF4-FFF2-40B4-BE49-F238E27FC236}">
                  <a16:creationId xmlns:a16="http://schemas.microsoft.com/office/drawing/2014/main" xmlns:mc="http://schemas.openxmlformats.org/markup-compatibility/2006" xmlns:p14="http://schemas.microsoft.com/office/powerpoint/2010/main" xmlns="" id="{D892256F-A390-4BE7-B0B4-D0A53E54F621}"/>
                </a:ext>
              </a:extLst>
            </p:cNvPr>
            <p:cNvSpPr/>
            <p:nvPr/>
          </p:nvSpPr>
          <p:spPr>
            <a:xfrm>
              <a:off x="1103374" y="4654808"/>
              <a:ext cx="2574019" cy="707886"/>
            </a:xfrm>
            <a:prstGeom prst="rect">
              <a:avLst/>
            </a:prstGeom>
            <a:grpFill/>
          </p:spPr>
          <p:txBody>
            <a:bodyPr wrap="square">
              <a:spAutoFit/>
            </a:bodyPr>
            <a:lstStyle/>
            <a:p>
              <a:pPr lvl="0" algn="ctr"/>
              <a:r>
                <a:rPr lang="zh-CN" altLang="en-US" sz="2000" kern="0" spc="600" dirty="0">
                  <a:solidFill>
                    <a:srgbClr val="FFFFFF"/>
                  </a:solidFill>
                  <a:latin typeface="+mn-ea"/>
                </a:rPr>
                <a:t>共</a:t>
              </a:r>
              <a:r>
                <a:rPr lang="en-US" altLang="zh-CN" sz="2000" kern="0" spc="600" dirty="0">
                  <a:solidFill>
                    <a:srgbClr val="FFFFFF"/>
                  </a:solidFill>
                  <a:latin typeface="+mn-ea"/>
                </a:rPr>
                <a:t>4</a:t>
              </a:r>
              <a:r>
                <a:rPr lang="zh-CN" altLang="en-US" sz="2000" kern="0" spc="600" dirty="0">
                  <a:solidFill>
                    <a:srgbClr val="FFFFFF"/>
                  </a:solidFill>
                  <a:latin typeface="+mn-ea"/>
                </a:rPr>
                <a:t>章</a:t>
              </a:r>
              <a:endParaRPr lang="en-US" altLang="zh-CN" sz="2000" kern="0" spc="600" dirty="0">
                <a:solidFill>
                  <a:srgbClr val="FFFFFF"/>
                </a:solidFill>
                <a:latin typeface="+mn-ea"/>
              </a:endParaRPr>
            </a:p>
            <a:p>
              <a:pPr lvl="0" algn="ctr"/>
              <a:r>
                <a:rPr lang="en-US" altLang="zh-CN" sz="2000" kern="0" spc="600" dirty="0">
                  <a:solidFill>
                    <a:srgbClr val="FFFFFF"/>
                  </a:solidFill>
                  <a:latin typeface="+mn-ea"/>
                </a:rPr>
                <a:t>45</a:t>
              </a:r>
              <a:r>
                <a:rPr lang="zh-CN" altLang="en-US" sz="2000" kern="0" spc="600" dirty="0">
                  <a:solidFill>
                    <a:srgbClr val="FFFFFF"/>
                  </a:solidFill>
                  <a:latin typeface="+mn-ea"/>
                </a:rPr>
                <a:t>条</a:t>
              </a:r>
            </a:p>
          </p:txBody>
        </p:sp>
      </p:grpSp>
      <p:grpSp>
        <p:nvGrpSpPr>
          <p:cNvPr id="96" name="Aitds6">
            <a:extLst>
              <a:ext uri="{FF2B5EF4-FFF2-40B4-BE49-F238E27FC236}">
                <a16:creationId xmlns:a16="http://schemas.microsoft.com/office/drawing/2014/main" xmlns:mc="http://schemas.openxmlformats.org/markup-compatibility/2006" xmlns:p14="http://schemas.microsoft.com/office/powerpoint/2010/main" xmlns="" id="{E8EFE28E-32C6-4A99-B63A-F0038E9D93CB}"/>
              </a:ext>
            </a:extLst>
          </p:cNvPr>
          <p:cNvGrpSpPr/>
          <p:nvPr/>
        </p:nvGrpSpPr>
        <p:grpSpPr>
          <a:xfrm>
            <a:off x="1763338" y="1843008"/>
            <a:ext cx="3165146" cy="1585992"/>
            <a:chOff x="1763338" y="2232026"/>
            <a:chExt cx="3165146" cy="1585992"/>
          </a:xfrm>
          <a:solidFill>
            <a:srgbClr val="C00000"/>
          </a:solidFill>
        </p:grpSpPr>
        <p:sp>
          <p:nvSpPr>
            <p:cNvPr id="97" name="Aitds6-1">
              <a:extLst>
                <a:ext uri="{FF2B5EF4-FFF2-40B4-BE49-F238E27FC236}">
                  <a16:creationId xmlns:a16="http://schemas.microsoft.com/office/drawing/2014/main" xmlns:mc="http://schemas.openxmlformats.org/markup-compatibility/2006" xmlns:p14="http://schemas.microsoft.com/office/powerpoint/2010/main" xmlns="" id="{C8A79007-66B6-4F90-A2AE-19EC6B8DB7E3}"/>
                </a:ext>
              </a:extLst>
            </p:cNvPr>
            <p:cNvSpPr/>
            <p:nvPr/>
          </p:nvSpPr>
          <p:spPr>
            <a:xfrm flipH="1">
              <a:off x="1763338" y="2232026"/>
              <a:ext cx="3165146" cy="1585992"/>
            </a:xfrm>
            <a:prstGeom prst="borderCallout3">
              <a:avLst>
                <a:gd name="adj1" fmla="val 18750"/>
                <a:gd name="adj2" fmla="val -8333"/>
                <a:gd name="adj3" fmla="val 18750"/>
                <a:gd name="adj4" fmla="val -16667"/>
                <a:gd name="adj5" fmla="val 100000"/>
                <a:gd name="adj6" fmla="val -16667"/>
                <a:gd name="adj7" fmla="val 228273"/>
                <a:gd name="adj8" fmla="val -36071"/>
              </a:avLst>
            </a:prstGeom>
            <a:grpFill/>
            <a:ln w="12700" cap="flat" cmpd="sng" algn="ctr">
              <a:solidFill>
                <a:srgbClr val="AB1F2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dirty="0">
                <a:ln>
                  <a:noFill/>
                </a:ln>
                <a:solidFill>
                  <a:srgbClr val="FFFFFF"/>
                </a:solidFill>
                <a:effectLst/>
                <a:uLnTx/>
                <a:uFillTx/>
                <a:latin typeface="+mn-ea"/>
                <a:cs typeface="+mn-cs"/>
              </a:endParaRPr>
            </a:p>
          </p:txBody>
        </p:sp>
        <p:sp>
          <p:nvSpPr>
            <p:cNvPr id="98" name="Aitds6-2">
              <a:extLst>
                <a:ext uri="{FF2B5EF4-FFF2-40B4-BE49-F238E27FC236}">
                  <a16:creationId xmlns:a16="http://schemas.microsoft.com/office/drawing/2014/main" xmlns:mc="http://schemas.openxmlformats.org/markup-compatibility/2006" xmlns:p14="http://schemas.microsoft.com/office/powerpoint/2010/main" xmlns="" id="{726596FD-E78B-4212-AC2A-1E79DC8DF6E4}"/>
                </a:ext>
              </a:extLst>
            </p:cNvPr>
            <p:cNvSpPr/>
            <p:nvPr/>
          </p:nvSpPr>
          <p:spPr>
            <a:xfrm>
              <a:off x="1941332" y="2363302"/>
              <a:ext cx="2873736" cy="1015663"/>
            </a:xfrm>
            <a:prstGeom prst="rect">
              <a:avLst/>
            </a:prstGeom>
            <a:grpFill/>
          </p:spPr>
          <p:txBody>
            <a:bodyPr wrap="square">
              <a:spAutoFit/>
            </a:bodyPr>
            <a:lstStyle/>
            <a:p>
              <a:pPr lvl="0" algn="ctr"/>
              <a:r>
                <a:rPr lang="zh-CN" altLang="en-US" sz="2000" kern="0" spc="600" dirty="0">
                  <a:solidFill>
                    <a:srgbClr val="FFFFFF"/>
                  </a:solidFill>
                  <a:latin typeface="+mn-ea"/>
                </a:rPr>
                <a:t>继承制度是关于自然人死亡后财富传承的基本制度。</a:t>
              </a:r>
            </a:p>
          </p:txBody>
        </p:sp>
      </p:grpSp>
    </p:spTree>
    <p:extLst>
      <p:ext uri="{BB962C8B-B14F-4D97-AF65-F5344CB8AC3E}">
        <p14:creationId xmlns:p14="http://schemas.microsoft.com/office/powerpoint/2010/main" val="39269666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50"/>
                            </p:stCondLst>
                            <p:childTnLst>
                              <p:par>
                                <p:cTn id="13" presetID="17" presetClass="entr" presetSubtype="1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p:cTn id="15" dur="750" fill="hold"/>
                                        <p:tgtEl>
                                          <p:spTgt spid="90"/>
                                        </p:tgtEl>
                                        <p:attrNameLst>
                                          <p:attrName>ppt_w</p:attrName>
                                        </p:attrNameLst>
                                      </p:cBhvr>
                                      <p:tavLst>
                                        <p:tav tm="0">
                                          <p:val>
                                            <p:fltVal val="0"/>
                                          </p:val>
                                        </p:tav>
                                        <p:tav tm="100000">
                                          <p:val>
                                            <p:strVal val="#ppt_w"/>
                                          </p:val>
                                        </p:tav>
                                      </p:tavLst>
                                    </p:anim>
                                    <p:anim calcmode="lin" valueType="num">
                                      <p:cBhvr>
                                        <p:cTn id="16" dur="750" fill="hold"/>
                                        <p:tgtEl>
                                          <p:spTgt spid="90"/>
                                        </p:tgtEl>
                                        <p:attrNameLst>
                                          <p:attrName>ppt_h</p:attrName>
                                        </p:attrNameLst>
                                      </p:cBhvr>
                                      <p:tavLst>
                                        <p:tav tm="0">
                                          <p:val>
                                            <p:strVal val="#ppt_h"/>
                                          </p:val>
                                        </p:tav>
                                        <p:tav tm="100000">
                                          <p:val>
                                            <p:strVal val="#ppt_h"/>
                                          </p:val>
                                        </p:tav>
                                      </p:tavLst>
                                    </p:anim>
                                  </p:childTnLst>
                                </p:cTn>
                              </p:par>
                            </p:childTnLst>
                          </p:cTn>
                        </p:par>
                        <p:par>
                          <p:cTn id="17" fill="hold">
                            <p:stCondLst>
                              <p:cond delay="1800"/>
                            </p:stCondLst>
                            <p:childTnLst>
                              <p:par>
                                <p:cTn id="18" presetID="22" presetClass="entr" presetSubtype="4" fill="hold" nodeType="afterEffect">
                                  <p:stCondLst>
                                    <p:cond delay="0"/>
                                  </p:stCondLst>
                                  <p:childTnLst>
                                    <p:set>
                                      <p:cBhvr>
                                        <p:cTn id="19" dur="1" fill="hold">
                                          <p:stCondLst>
                                            <p:cond delay="0"/>
                                          </p:stCondLst>
                                        </p:cTn>
                                        <p:tgtEl>
                                          <p:spTgt spid="93"/>
                                        </p:tgtEl>
                                        <p:attrNameLst>
                                          <p:attrName>style.visibility</p:attrName>
                                        </p:attrNameLst>
                                      </p:cBhvr>
                                      <p:to>
                                        <p:strVal val="visible"/>
                                      </p:to>
                                    </p:set>
                                    <p:animEffect transition="in" filter="wipe(down)">
                                      <p:cBhvr>
                                        <p:cTn id="20" dur="750"/>
                                        <p:tgtEl>
                                          <p:spTgt spid="93"/>
                                        </p:tgtEl>
                                      </p:cBhvr>
                                    </p:animEffect>
                                  </p:childTnLst>
                                </p:cTn>
                              </p:par>
                              <p:par>
                                <p:cTn id="21" presetID="22" presetClass="entr" presetSubtype="4" fill="hold" nodeType="withEffect">
                                  <p:stCondLst>
                                    <p:cond delay="500"/>
                                  </p:stCondLst>
                                  <p:childTnLst>
                                    <p:set>
                                      <p:cBhvr>
                                        <p:cTn id="22" dur="1" fill="hold">
                                          <p:stCondLst>
                                            <p:cond delay="0"/>
                                          </p:stCondLst>
                                        </p:cTn>
                                        <p:tgtEl>
                                          <p:spTgt spid="96"/>
                                        </p:tgtEl>
                                        <p:attrNameLst>
                                          <p:attrName>style.visibility</p:attrName>
                                        </p:attrNameLst>
                                      </p:cBhvr>
                                      <p:to>
                                        <p:strVal val="visible"/>
                                      </p:to>
                                    </p:set>
                                    <p:animEffect transition="in" filter="wipe(down)">
                                      <p:cBhvr>
                                        <p:cTn id="23" dur="750"/>
                                        <p:tgtEl>
                                          <p:spTgt spid="96"/>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92"/>
                                        </p:tgtEl>
                                        <p:attrNameLst>
                                          <p:attrName>style.visibility</p:attrName>
                                        </p:attrNameLst>
                                      </p:cBhvr>
                                      <p:to>
                                        <p:strVal val="visible"/>
                                      </p:to>
                                    </p:set>
                                    <p:animEffect transition="in" filter="wipe(down)">
                                      <p:cBhvr>
                                        <p:cTn id="26" dur="750"/>
                                        <p:tgtEl>
                                          <p:spTgt spid="92"/>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91"/>
                                        </p:tgtEl>
                                        <p:attrNameLst>
                                          <p:attrName>style.visibility</p:attrName>
                                        </p:attrNameLst>
                                      </p:cBhvr>
                                      <p:to>
                                        <p:strVal val="visible"/>
                                      </p:to>
                                    </p:set>
                                    <p:animEffect transition="in" filter="wipe(down)">
                                      <p:cBhvr>
                                        <p:cTn id="29"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0" grpId="0" animBg="1"/>
      <p:bldP spid="91" grpId="0" animBg="1"/>
      <p:bldP spid="9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3838367" y="360435"/>
            <a:ext cx="4416594"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息息相关的民法典内容解读</a:t>
            </a:r>
          </a:p>
        </p:txBody>
      </p:sp>
      <p:grpSp>
        <p:nvGrpSpPr>
          <p:cNvPr id="178"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5F0528-F3A4-4588-92DD-3D952043E660}"/>
              </a:ext>
            </a:extLst>
          </p:cNvPr>
          <p:cNvGrpSpPr/>
          <p:nvPr/>
        </p:nvGrpSpPr>
        <p:grpSpPr>
          <a:xfrm>
            <a:off x="648752" y="1802823"/>
            <a:ext cx="10894496" cy="4537210"/>
            <a:chOff x="648752" y="1802823"/>
            <a:chExt cx="10894496" cy="4537210"/>
          </a:xfrm>
        </p:grpSpPr>
        <p:pic>
          <p:nvPicPr>
            <p:cNvPr id="179"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4AC786-6848-4BDC-AFD8-EAFF2593D270}"/>
                </a:ext>
              </a:extLst>
            </p:cNvPr>
            <p:cNvPicPr>
              <a:picLocks noChangeAspect="1"/>
            </p:cNvPicPr>
            <p:nvPr/>
          </p:nvPicPr>
          <p:blipFill>
            <a:blip r:embed="rId4"/>
            <a:srcRect/>
            <a:stretch>
              <a:fillRect/>
            </a:stretch>
          </p:blipFill>
          <p:spPr>
            <a:xfrm>
              <a:off x="648752" y="1889567"/>
              <a:ext cx="10894496" cy="4450466"/>
            </a:xfrm>
            <a:custGeom>
              <a:avLst/>
              <a:gdLst>
                <a:gd name="connsiteX0" fmla="*/ 0 w 10894496"/>
                <a:gd name="connsiteY0" fmla="*/ 0 h 4450466"/>
                <a:gd name="connsiteX1" fmla="*/ 2157903 w 10894496"/>
                <a:gd name="connsiteY1" fmla="*/ 0 h 4450466"/>
                <a:gd name="connsiteX2" fmla="*/ 2157903 w 10894496"/>
                <a:gd name="connsiteY2" fmla="*/ 342644 h 4450466"/>
                <a:gd name="connsiteX3" fmla="*/ 8781733 w 10894496"/>
                <a:gd name="connsiteY3" fmla="*/ 342644 h 4450466"/>
                <a:gd name="connsiteX4" fmla="*/ 8781733 w 10894496"/>
                <a:gd name="connsiteY4" fmla="*/ 0 h 4450466"/>
                <a:gd name="connsiteX5" fmla="*/ 10894496 w 10894496"/>
                <a:gd name="connsiteY5" fmla="*/ 0 h 4450466"/>
                <a:gd name="connsiteX6" fmla="*/ 10894496 w 10894496"/>
                <a:gd name="connsiteY6" fmla="*/ 4450466 h 4450466"/>
                <a:gd name="connsiteX7" fmla="*/ 0 w 10894496"/>
                <a:gd name="connsiteY7" fmla="*/ 4450466 h 445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94496" h="4450466">
                  <a:moveTo>
                    <a:pt x="0" y="0"/>
                  </a:moveTo>
                  <a:lnTo>
                    <a:pt x="2157903" y="0"/>
                  </a:lnTo>
                  <a:lnTo>
                    <a:pt x="2157903" y="342644"/>
                  </a:lnTo>
                  <a:lnTo>
                    <a:pt x="8781733" y="342644"/>
                  </a:lnTo>
                  <a:lnTo>
                    <a:pt x="8781733" y="0"/>
                  </a:lnTo>
                  <a:lnTo>
                    <a:pt x="10894496" y="0"/>
                  </a:lnTo>
                  <a:lnTo>
                    <a:pt x="10894496" y="4450466"/>
                  </a:lnTo>
                  <a:lnTo>
                    <a:pt x="0" y="4450466"/>
                  </a:lnTo>
                  <a:close/>
                </a:path>
              </a:pathLst>
            </a:custGeom>
          </p:spPr>
        </p:pic>
        <p:grpSp>
          <p:nvGrpSpPr>
            <p:cNvPr id="180" name="组合 1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354F21-18B9-41D3-BD1F-366022F2EBD1}"/>
                </a:ext>
              </a:extLst>
            </p:cNvPr>
            <p:cNvGrpSpPr/>
            <p:nvPr/>
          </p:nvGrpSpPr>
          <p:grpSpPr>
            <a:xfrm>
              <a:off x="2684260" y="1802823"/>
              <a:ext cx="6880669" cy="185895"/>
              <a:chOff x="2670774" y="2985930"/>
              <a:chExt cx="6880669" cy="185895"/>
            </a:xfrm>
          </p:grpSpPr>
          <p:sp>
            <p:nvSpPr>
              <p:cNvPr id="181"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F04C07-AF84-4178-A778-0EF1D951426C}"/>
                  </a:ext>
                </a:extLst>
              </p:cNvPr>
              <p:cNvSpPr/>
              <p:nvPr/>
            </p:nvSpPr>
            <p:spPr>
              <a:xfrm>
                <a:off x="2670774" y="2985930"/>
                <a:ext cx="185895" cy="185895"/>
              </a:xfrm>
              <a:prstGeom prst="ellipse">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a:ln>
                    <a:noFill/>
                  </a:ln>
                  <a:solidFill>
                    <a:srgbClr val="FFFFFF"/>
                  </a:solidFill>
                  <a:effectLst/>
                  <a:uLnTx/>
                  <a:uFillTx/>
                  <a:latin typeface="Arial"/>
                  <a:ea typeface="微软雅黑"/>
                  <a:cs typeface="+mn-cs"/>
                </a:endParaRPr>
              </a:p>
            </p:txBody>
          </p:sp>
          <p:sp>
            <p:nvSpPr>
              <p:cNvPr id="182" name="Aitds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043E0A-3171-40C1-B2EB-FEEB0CD3297C}"/>
                  </a:ext>
                </a:extLst>
              </p:cNvPr>
              <p:cNvSpPr/>
              <p:nvPr/>
            </p:nvSpPr>
            <p:spPr>
              <a:xfrm>
                <a:off x="9365548" y="2985930"/>
                <a:ext cx="185895" cy="185895"/>
              </a:xfrm>
              <a:prstGeom prst="ellipse">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a:ln>
                    <a:noFill/>
                  </a:ln>
                  <a:solidFill>
                    <a:srgbClr val="FFFFFF"/>
                  </a:solidFill>
                  <a:effectLst/>
                  <a:uLnTx/>
                  <a:uFillTx/>
                  <a:latin typeface="Arial"/>
                  <a:ea typeface="微软雅黑"/>
                  <a:cs typeface="+mn-cs"/>
                </a:endParaRPr>
              </a:p>
            </p:txBody>
          </p:sp>
        </p:grpSp>
      </p:grpSp>
      <p:sp>
        <p:nvSpPr>
          <p:cNvPr id="183"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ED6FC2-87D1-4FEB-8EAE-6EE63BFF243A}"/>
              </a:ext>
            </a:extLst>
          </p:cNvPr>
          <p:cNvSpPr/>
          <p:nvPr/>
        </p:nvSpPr>
        <p:spPr>
          <a:xfrm>
            <a:off x="3194836" y="1485186"/>
            <a:ext cx="5829300" cy="825403"/>
          </a:xfrm>
          <a:prstGeom prst="parallelogram">
            <a:avLst>
              <a:gd name="adj" fmla="val 43464"/>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800" b="1" kern="0" spc="300" dirty="0">
                <a:solidFill>
                  <a:srgbClr val="FEFDF8"/>
                </a:solidFill>
                <a:effectLst>
                  <a:outerShdw blurRad="38100" dist="38100" dir="2700000" algn="tl">
                    <a:srgbClr val="000000">
                      <a:alpha val="43137"/>
                    </a:srgbClr>
                  </a:outerShdw>
                </a:effectLst>
                <a:latin typeface="Impact"/>
                <a:ea typeface="微软雅黑"/>
                <a:cs typeface="+mn-ea"/>
              </a:rPr>
              <a:t>关于法定继承</a:t>
            </a:r>
          </a:p>
        </p:txBody>
      </p:sp>
      <p:pic>
        <p:nvPicPr>
          <p:cNvPr id="185"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91D124-5BCA-42D1-9B4C-2198D02A032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03713" y="2150968"/>
            <a:ext cx="3280424" cy="4131801"/>
          </a:xfrm>
          <a:prstGeom prst="rect">
            <a:avLst/>
          </a:prstGeom>
        </p:spPr>
      </p:pic>
      <p:sp>
        <p:nvSpPr>
          <p:cNvPr id="146"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FDF4F6-7854-4881-8254-5CE7F44960F1}"/>
              </a:ext>
            </a:extLst>
          </p:cNvPr>
          <p:cNvSpPr/>
          <p:nvPr/>
        </p:nvSpPr>
        <p:spPr>
          <a:xfrm>
            <a:off x="944343" y="2823425"/>
            <a:ext cx="7584375" cy="940867"/>
          </a:xfrm>
          <a:prstGeom prst="roundRect">
            <a:avLst>
              <a:gd name="adj" fmla="val 3955"/>
            </a:avLst>
          </a:prstGeom>
          <a:solidFill>
            <a:srgbClr val="C00000"/>
          </a:solid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86"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47"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295D5F-6CFA-41BF-8B37-8D624B73AE10}"/>
              </a:ext>
            </a:extLst>
          </p:cNvPr>
          <p:cNvSpPr>
            <a:spLocks noChangeArrowheads="1"/>
          </p:cNvSpPr>
          <p:nvPr/>
        </p:nvSpPr>
        <p:spPr bwMode="auto">
          <a:xfrm>
            <a:off x="1025780" y="2873683"/>
            <a:ext cx="7455348" cy="787515"/>
          </a:xfrm>
          <a:prstGeom prst="rect">
            <a:avLst/>
          </a:prstGeom>
          <a:noFill/>
          <a:ln w="9525">
            <a:noFill/>
            <a:miter lim="800000"/>
            <a:headEnd/>
            <a:tailEnd/>
          </a:ln>
        </p:spPr>
        <p:txBody>
          <a:bodyPr wrap="square" lIns="91431" tIns="45716" rIns="91431" bIns="45716">
            <a:spAutoFit/>
          </a:bodyPr>
          <a:lstStyle/>
          <a:p>
            <a:pPr lvl="0" indent="0" algn="just">
              <a:lnSpc>
                <a:spcPct val="130000"/>
              </a:lnSpc>
              <a:buClr>
                <a:srgbClr val="C00000"/>
              </a:buClr>
              <a:buFontTx/>
              <a:buNone/>
              <a:defRPr/>
            </a:pPr>
            <a:r>
              <a:rPr lang="zh-CN" altLang="en-US" dirty="0">
                <a:solidFill>
                  <a:srgbClr val="FEFDF8"/>
                </a:solidFill>
                <a:latin typeface="+mn-ea"/>
                <a:sym typeface="微软雅黑" pitchFamily="34" charset="-122"/>
              </a:rPr>
              <a:t>法定继承是在被继承人没有对其遗产的处理立有遗嘱的情况下，继承人的范围、继承顺序等均按照法律规定确定的继承方式。</a:t>
            </a:r>
          </a:p>
        </p:txBody>
      </p:sp>
      <p:sp>
        <p:nvSpPr>
          <p:cNvPr id="156"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9ECCCB-75E5-45B2-8240-937713972333}"/>
              </a:ext>
            </a:extLst>
          </p:cNvPr>
          <p:cNvSpPr>
            <a:spLocks noChangeArrowheads="1"/>
          </p:cNvSpPr>
          <p:nvPr/>
        </p:nvSpPr>
        <p:spPr bwMode="auto">
          <a:xfrm>
            <a:off x="1173585" y="4128428"/>
            <a:ext cx="6804806"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0" algn="just">
              <a:buClr>
                <a:srgbClr val="C00000"/>
              </a:buClr>
              <a:buFontTx/>
              <a:buNone/>
              <a:defRPr/>
            </a:pPr>
            <a:r>
              <a:rPr lang="zh-CN" altLang="en-US" dirty="0">
                <a:latin typeface="+mn-ea"/>
                <a:sym typeface="微软雅黑" pitchFamily="34" charset="-122"/>
              </a:rPr>
              <a:t>第六编第二章规定了法定继承制度，明确了继承权男女平等原则，规定了法定继承人的顺序和范围，以及遗产分配的基本制度。</a:t>
            </a:r>
          </a:p>
        </p:txBody>
      </p:sp>
      <p:sp>
        <p:nvSpPr>
          <p:cNvPr id="157"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529E1D-852F-4645-9450-F7BC59578BE4}"/>
              </a:ext>
            </a:extLst>
          </p:cNvPr>
          <p:cNvSpPr/>
          <p:nvPr/>
        </p:nvSpPr>
        <p:spPr>
          <a:xfrm>
            <a:off x="944343" y="4113022"/>
            <a:ext cx="7254153" cy="583651"/>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Arial" panose="020B0604020202020204" pitchFamily="34" charset="0"/>
              <a:ea typeface="宋体" panose="02010600030101010101" pitchFamily="2" charset="-122"/>
              <a:cs typeface="+mn-cs"/>
            </a:endParaRPr>
          </a:p>
        </p:txBody>
      </p:sp>
      <p:sp>
        <p:nvSpPr>
          <p:cNvPr id="163"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C3033E-F92F-4FE5-B8A1-E008B5FEEAD6}"/>
              </a:ext>
            </a:extLst>
          </p:cNvPr>
          <p:cNvSpPr>
            <a:spLocks noChangeArrowheads="1"/>
          </p:cNvSpPr>
          <p:nvPr/>
        </p:nvSpPr>
        <p:spPr bwMode="auto">
          <a:xfrm>
            <a:off x="1173585" y="4994837"/>
            <a:ext cx="6804806"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0" algn="just">
              <a:buClr>
                <a:srgbClr val="C00000"/>
              </a:buClr>
              <a:buFontTx/>
              <a:buNone/>
              <a:defRPr/>
            </a:pPr>
            <a:r>
              <a:rPr lang="zh-CN" altLang="en-US" dirty="0">
                <a:latin typeface="+mn-ea"/>
                <a:sym typeface="微软雅黑" pitchFamily="34" charset="-122"/>
              </a:rPr>
              <a:t>同时，在现行继承法的基础上，完善代位继承制度，增加规定被继承人的兄弟姐妹先于被继承人死亡的，由被继承人的兄弟姐妹的子女代位继承</a:t>
            </a:r>
          </a:p>
        </p:txBody>
      </p:sp>
      <p:sp>
        <p:nvSpPr>
          <p:cNvPr id="164"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926C79-4948-4CE6-9B8B-F381BAA700A6}"/>
              </a:ext>
            </a:extLst>
          </p:cNvPr>
          <p:cNvSpPr/>
          <p:nvPr/>
        </p:nvSpPr>
        <p:spPr>
          <a:xfrm>
            <a:off x="944343" y="4901267"/>
            <a:ext cx="7254153" cy="956641"/>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25658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50"/>
                            </p:stCondLst>
                            <p:childTnLst>
                              <p:par>
                                <p:cTn id="13" presetID="22" presetClass="entr" presetSubtype="8" fill="hold" grpId="0" nodeType="afterEffect">
                                  <p:stCondLst>
                                    <p:cond delay="0"/>
                                  </p:stCondLst>
                                  <p:childTnLst>
                                    <p:set>
                                      <p:cBhvr>
                                        <p:cTn id="14" dur="1" fill="hold">
                                          <p:stCondLst>
                                            <p:cond delay="0"/>
                                          </p:stCondLst>
                                        </p:cTn>
                                        <p:tgtEl>
                                          <p:spTgt spid="157"/>
                                        </p:tgtEl>
                                        <p:attrNameLst>
                                          <p:attrName>style.visibility</p:attrName>
                                        </p:attrNameLst>
                                      </p:cBhvr>
                                      <p:to>
                                        <p:strVal val="visible"/>
                                      </p:to>
                                    </p:set>
                                    <p:animEffect transition="in" filter="wipe(left)">
                                      <p:cBhvr>
                                        <p:cTn id="15" dur="500"/>
                                        <p:tgtEl>
                                          <p:spTgt spid="157"/>
                                        </p:tgtEl>
                                      </p:cBhvr>
                                    </p:animEffect>
                                  </p:childTnLst>
                                </p:cTn>
                              </p:par>
                            </p:childTnLst>
                          </p:cTn>
                        </p:par>
                        <p:par>
                          <p:cTn id="16" fill="hold">
                            <p:stCondLst>
                              <p:cond delay="1550"/>
                            </p:stCondLst>
                            <p:childTnLst>
                              <p:par>
                                <p:cTn id="17" presetID="53" presetClass="entr" presetSubtype="16" fill="hold" grpId="0" nodeType="afterEffect">
                                  <p:stCondLst>
                                    <p:cond delay="0"/>
                                  </p:stCondLst>
                                  <p:childTnLst>
                                    <p:set>
                                      <p:cBhvr>
                                        <p:cTn id="18" dur="1" fill="hold">
                                          <p:stCondLst>
                                            <p:cond delay="0"/>
                                          </p:stCondLst>
                                        </p:cTn>
                                        <p:tgtEl>
                                          <p:spTgt spid="156"/>
                                        </p:tgtEl>
                                        <p:attrNameLst>
                                          <p:attrName>style.visibility</p:attrName>
                                        </p:attrNameLst>
                                      </p:cBhvr>
                                      <p:to>
                                        <p:strVal val="visible"/>
                                      </p:to>
                                    </p:set>
                                    <p:anim calcmode="lin" valueType="num">
                                      <p:cBhvr>
                                        <p:cTn id="19" dur="500" fill="hold"/>
                                        <p:tgtEl>
                                          <p:spTgt spid="156"/>
                                        </p:tgtEl>
                                        <p:attrNameLst>
                                          <p:attrName>ppt_w</p:attrName>
                                        </p:attrNameLst>
                                      </p:cBhvr>
                                      <p:tavLst>
                                        <p:tav tm="0">
                                          <p:val>
                                            <p:fltVal val="0"/>
                                          </p:val>
                                        </p:tav>
                                        <p:tav tm="100000">
                                          <p:val>
                                            <p:strVal val="#ppt_w"/>
                                          </p:val>
                                        </p:tav>
                                      </p:tavLst>
                                    </p:anim>
                                    <p:anim calcmode="lin" valueType="num">
                                      <p:cBhvr>
                                        <p:cTn id="20" dur="500" fill="hold"/>
                                        <p:tgtEl>
                                          <p:spTgt spid="156"/>
                                        </p:tgtEl>
                                        <p:attrNameLst>
                                          <p:attrName>ppt_h</p:attrName>
                                        </p:attrNameLst>
                                      </p:cBhvr>
                                      <p:tavLst>
                                        <p:tav tm="0">
                                          <p:val>
                                            <p:fltVal val="0"/>
                                          </p:val>
                                        </p:tav>
                                        <p:tav tm="100000">
                                          <p:val>
                                            <p:strVal val="#ppt_h"/>
                                          </p:val>
                                        </p:tav>
                                      </p:tavLst>
                                    </p:anim>
                                    <p:animEffect transition="in" filter="fade">
                                      <p:cBhvr>
                                        <p:cTn id="21" dur="500"/>
                                        <p:tgtEl>
                                          <p:spTgt spid="156"/>
                                        </p:tgtEl>
                                      </p:cBhvr>
                                    </p:animEffect>
                                  </p:childTnLst>
                                </p:cTn>
                              </p:par>
                            </p:childTnLst>
                          </p:cTn>
                        </p:par>
                        <p:par>
                          <p:cTn id="22" fill="hold">
                            <p:stCondLst>
                              <p:cond delay="2050"/>
                            </p:stCondLst>
                            <p:childTnLst>
                              <p:par>
                                <p:cTn id="23" presetID="22" presetClass="entr" presetSubtype="8" fill="hold" grpId="0" nodeType="afterEffect">
                                  <p:stCondLst>
                                    <p:cond delay="0"/>
                                  </p:stCondLst>
                                  <p:childTnLst>
                                    <p:set>
                                      <p:cBhvr>
                                        <p:cTn id="24" dur="1" fill="hold">
                                          <p:stCondLst>
                                            <p:cond delay="0"/>
                                          </p:stCondLst>
                                        </p:cTn>
                                        <p:tgtEl>
                                          <p:spTgt spid="164"/>
                                        </p:tgtEl>
                                        <p:attrNameLst>
                                          <p:attrName>style.visibility</p:attrName>
                                        </p:attrNameLst>
                                      </p:cBhvr>
                                      <p:to>
                                        <p:strVal val="visible"/>
                                      </p:to>
                                    </p:set>
                                    <p:animEffect transition="in" filter="wipe(left)">
                                      <p:cBhvr>
                                        <p:cTn id="25" dur="500"/>
                                        <p:tgtEl>
                                          <p:spTgt spid="164"/>
                                        </p:tgtEl>
                                      </p:cBhvr>
                                    </p:animEffect>
                                  </p:childTnLst>
                                </p:cTn>
                              </p:par>
                            </p:childTnLst>
                          </p:cTn>
                        </p:par>
                        <p:par>
                          <p:cTn id="26" fill="hold">
                            <p:stCondLst>
                              <p:cond delay="2550"/>
                            </p:stCondLst>
                            <p:childTnLst>
                              <p:par>
                                <p:cTn id="27" presetID="53" presetClass="entr" presetSubtype="16" fill="hold" grpId="0" nodeType="afterEffect">
                                  <p:stCondLst>
                                    <p:cond delay="0"/>
                                  </p:stCondLst>
                                  <p:childTnLst>
                                    <p:set>
                                      <p:cBhvr>
                                        <p:cTn id="28" dur="1" fill="hold">
                                          <p:stCondLst>
                                            <p:cond delay="0"/>
                                          </p:stCondLst>
                                        </p:cTn>
                                        <p:tgtEl>
                                          <p:spTgt spid="163"/>
                                        </p:tgtEl>
                                        <p:attrNameLst>
                                          <p:attrName>style.visibility</p:attrName>
                                        </p:attrNameLst>
                                      </p:cBhvr>
                                      <p:to>
                                        <p:strVal val="visible"/>
                                      </p:to>
                                    </p:set>
                                    <p:anim calcmode="lin" valueType="num">
                                      <p:cBhvr>
                                        <p:cTn id="29" dur="500" fill="hold"/>
                                        <p:tgtEl>
                                          <p:spTgt spid="163"/>
                                        </p:tgtEl>
                                        <p:attrNameLst>
                                          <p:attrName>ppt_w</p:attrName>
                                        </p:attrNameLst>
                                      </p:cBhvr>
                                      <p:tavLst>
                                        <p:tav tm="0">
                                          <p:val>
                                            <p:fltVal val="0"/>
                                          </p:val>
                                        </p:tav>
                                        <p:tav tm="100000">
                                          <p:val>
                                            <p:strVal val="#ppt_w"/>
                                          </p:val>
                                        </p:tav>
                                      </p:tavLst>
                                    </p:anim>
                                    <p:anim calcmode="lin" valueType="num">
                                      <p:cBhvr>
                                        <p:cTn id="30" dur="500" fill="hold"/>
                                        <p:tgtEl>
                                          <p:spTgt spid="163"/>
                                        </p:tgtEl>
                                        <p:attrNameLst>
                                          <p:attrName>ppt_h</p:attrName>
                                        </p:attrNameLst>
                                      </p:cBhvr>
                                      <p:tavLst>
                                        <p:tav tm="0">
                                          <p:val>
                                            <p:fltVal val="0"/>
                                          </p:val>
                                        </p:tav>
                                        <p:tav tm="100000">
                                          <p:val>
                                            <p:strVal val="#ppt_h"/>
                                          </p:val>
                                        </p:tav>
                                      </p:tavLst>
                                    </p:anim>
                                    <p:animEffect transition="in" filter="fade">
                                      <p:cBhvr>
                                        <p:cTn id="31" dur="500"/>
                                        <p:tgtEl>
                                          <p:spTgt spid="163"/>
                                        </p:tgtEl>
                                      </p:cBhvr>
                                    </p:animEffect>
                                  </p:childTnLst>
                                </p:cTn>
                              </p:par>
                            </p:childTnLst>
                          </p:cTn>
                        </p:par>
                        <p:par>
                          <p:cTn id="32" fill="hold">
                            <p:stCondLst>
                              <p:cond delay="3050"/>
                            </p:stCondLst>
                            <p:childTnLst>
                              <p:par>
                                <p:cTn id="33" presetID="22" presetClass="entr" presetSubtype="4" fill="hold" nodeType="afterEffect">
                                  <p:stCondLst>
                                    <p:cond delay="0"/>
                                  </p:stCondLst>
                                  <p:childTnLst>
                                    <p:set>
                                      <p:cBhvr>
                                        <p:cTn id="34" dur="1" fill="hold">
                                          <p:stCondLst>
                                            <p:cond delay="0"/>
                                          </p:stCondLst>
                                        </p:cTn>
                                        <p:tgtEl>
                                          <p:spTgt spid="178"/>
                                        </p:tgtEl>
                                        <p:attrNameLst>
                                          <p:attrName>style.visibility</p:attrName>
                                        </p:attrNameLst>
                                      </p:cBhvr>
                                      <p:to>
                                        <p:strVal val="visible"/>
                                      </p:to>
                                    </p:set>
                                    <p:animEffect transition="in" filter="wipe(down)">
                                      <p:cBhvr>
                                        <p:cTn id="35" dur="750"/>
                                        <p:tgtEl>
                                          <p:spTgt spid="178"/>
                                        </p:tgtEl>
                                      </p:cBhvr>
                                    </p:animEffect>
                                  </p:childTnLst>
                                </p:cTn>
                              </p:par>
                            </p:childTnLst>
                          </p:cTn>
                        </p:par>
                        <p:par>
                          <p:cTn id="36" fill="hold">
                            <p:stCondLst>
                              <p:cond delay="3800"/>
                            </p:stCondLst>
                            <p:childTnLst>
                              <p:par>
                                <p:cTn id="37" presetID="17" presetClass="entr" presetSubtype="10" fill="hold" grpId="0" nodeType="afterEffect">
                                  <p:stCondLst>
                                    <p:cond delay="0"/>
                                  </p:stCondLst>
                                  <p:childTnLst>
                                    <p:set>
                                      <p:cBhvr>
                                        <p:cTn id="38" dur="1" fill="hold">
                                          <p:stCondLst>
                                            <p:cond delay="0"/>
                                          </p:stCondLst>
                                        </p:cTn>
                                        <p:tgtEl>
                                          <p:spTgt spid="183"/>
                                        </p:tgtEl>
                                        <p:attrNameLst>
                                          <p:attrName>style.visibility</p:attrName>
                                        </p:attrNameLst>
                                      </p:cBhvr>
                                      <p:to>
                                        <p:strVal val="visible"/>
                                      </p:to>
                                    </p:set>
                                    <p:anim calcmode="lin" valueType="num">
                                      <p:cBhvr>
                                        <p:cTn id="39" dur="750" fill="hold"/>
                                        <p:tgtEl>
                                          <p:spTgt spid="183"/>
                                        </p:tgtEl>
                                        <p:attrNameLst>
                                          <p:attrName>ppt_w</p:attrName>
                                        </p:attrNameLst>
                                      </p:cBhvr>
                                      <p:tavLst>
                                        <p:tav tm="0">
                                          <p:val>
                                            <p:fltVal val="0"/>
                                          </p:val>
                                        </p:tav>
                                        <p:tav tm="100000">
                                          <p:val>
                                            <p:strVal val="#ppt_w"/>
                                          </p:val>
                                        </p:tav>
                                      </p:tavLst>
                                    </p:anim>
                                    <p:anim calcmode="lin" valueType="num">
                                      <p:cBhvr>
                                        <p:cTn id="40" dur="750" fill="hold"/>
                                        <p:tgtEl>
                                          <p:spTgt spid="183"/>
                                        </p:tgtEl>
                                        <p:attrNameLst>
                                          <p:attrName>ppt_h</p:attrName>
                                        </p:attrNameLst>
                                      </p:cBhvr>
                                      <p:tavLst>
                                        <p:tav tm="0">
                                          <p:val>
                                            <p:strVal val="#ppt_h"/>
                                          </p:val>
                                        </p:tav>
                                        <p:tav tm="100000">
                                          <p:val>
                                            <p:strVal val="#ppt_h"/>
                                          </p:val>
                                        </p:tav>
                                      </p:tavLst>
                                    </p:anim>
                                  </p:childTnLst>
                                </p:cTn>
                              </p:par>
                            </p:childTnLst>
                          </p:cTn>
                        </p:par>
                        <p:par>
                          <p:cTn id="41" fill="hold">
                            <p:stCondLst>
                              <p:cond delay="4550"/>
                            </p:stCondLst>
                            <p:childTnLst>
                              <p:par>
                                <p:cTn id="42" presetID="22" presetClass="entr" presetSubtype="4" fill="hold" nodeType="afterEffect">
                                  <p:stCondLst>
                                    <p:cond delay="0"/>
                                  </p:stCondLst>
                                  <p:childTnLst>
                                    <p:set>
                                      <p:cBhvr>
                                        <p:cTn id="43" dur="1" fill="hold">
                                          <p:stCondLst>
                                            <p:cond delay="0"/>
                                          </p:stCondLst>
                                        </p:cTn>
                                        <p:tgtEl>
                                          <p:spTgt spid="185"/>
                                        </p:tgtEl>
                                        <p:attrNameLst>
                                          <p:attrName>style.visibility</p:attrName>
                                        </p:attrNameLst>
                                      </p:cBhvr>
                                      <p:to>
                                        <p:strVal val="visible"/>
                                      </p:to>
                                    </p:set>
                                    <p:animEffect transition="in" filter="wipe(down)">
                                      <p:cBhvr>
                                        <p:cTn id="44" dur="75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3" grpId="0" animBg="1"/>
      <p:bldP spid="156" grpId="0"/>
      <p:bldP spid="157" grpId="0" animBg="1"/>
      <p:bldP spid="163" grpId="0"/>
      <p:bldP spid="16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3838367" y="360435"/>
            <a:ext cx="4416594"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息息相关的民法典内容解读</a:t>
            </a:r>
          </a:p>
        </p:txBody>
      </p:sp>
      <p:grpSp>
        <p:nvGrpSpPr>
          <p:cNvPr id="3"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552505-363E-4C6C-8F23-850438E73253}"/>
              </a:ext>
            </a:extLst>
          </p:cNvPr>
          <p:cNvGrpSpPr/>
          <p:nvPr/>
        </p:nvGrpSpPr>
        <p:grpSpPr>
          <a:xfrm>
            <a:off x="1579562" y="1743207"/>
            <a:ext cx="1627013" cy="2010527"/>
            <a:chOff x="12500465" y="2265228"/>
            <a:chExt cx="3211974" cy="3969088"/>
          </a:xfrm>
        </p:grpSpPr>
        <p:grpSp>
          <p:nvGrpSpPr>
            <p:cNvPr id="4" name="组合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25BDF8-C5C4-44FC-8A96-347F16F56D49}"/>
                </a:ext>
              </a:extLst>
            </p:cNvPr>
            <p:cNvGrpSpPr/>
            <p:nvPr/>
          </p:nvGrpSpPr>
          <p:grpSpPr>
            <a:xfrm>
              <a:off x="12500465" y="2265228"/>
              <a:ext cx="3211974" cy="3969088"/>
              <a:chOff x="777049" y="1720161"/>
              <a:chExt cx="3806526" cy="4703787"/>
            </a:xfrm>
          </p:grpSpPr>
          <p:sp>
            <p:nvSpPr>
              <p:cNvPr id="6"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3378EA-1255-40BC-BE3B-86AD3F33F693}"/>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7"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508D4B-7387-45C8-9980-FEBC010E31D9}"/>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8" name="Aitds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3F1DBC-227D-45D1-963F-8D556806FBDF}"/>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9" name="Aitds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E1475B-DE91-4205-97DC-4E80994C26FF}"/>
                  </a:ext>
                </a:extLst>
              </p:cNvPr>
              <p:cNvSpPr/>
              <p:nvPr/>
            </p:nvSpPr>
            <p:spPr>
              <a:xfrm>
                <a:off x="1655350" y="4586578"/>
                <a:ext cx="2052192"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婚姻法</a:t>
                </a:r>
              </a:p>
            </p:txBody>
          </p:sp>
        </p:grpSp>
        <p:pic>
          <p:nvPicPr>
            <p:cNvPr id="5" name="Aitds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4B0D3D-39F6-4622-8A61-5FA025CA02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10"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311027-470B-441C-B7F6-3126AC8120CC}"/>
              </a:ext>
            </a:extLst>
          </p:cNvPr>
          <p:cNvGrpSpPr/>
          <p:nvPr/>
        </p:nvGrpSpPr>
        <p:grpSpPr>
          <a:xfrm>
            <a:off x="3535362" y="1743207"/>
            <a:ext cx="1627013" cy="2010527"/>
            <a:chOff x="12500465" y="2265228"/>
            <a:chExt cx="3211974" cy="3969088"/>
          </a:xfrm>
        </p:grpSpPr>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243F0C-21AD-460F-B2C3-2838C24B383E}"/>
                </a:ext>
              </a:extLst>
            </p:cNvPr>
            <p:cNvGrpSpPr/>
            <p:nvPr/>
          </p:nvGrpSpPr>
          <p:grpSpPr>
            <a:xfrm>
              <a:off x="12500465" y="2265228"/>
              <a:ext cx="3211974" cy="3969088"/>
              <a:chOff x="777049" y="1720161"/>
              <a:chExt cx="3806526" cy="4703787"/>
            </a:xfrm>
          </p:grpSpPr>
          <p:sp>
            <p:nvSpPr>
              <p:cNvPr id="14"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4157EA-B89C-4B7A-9960-865B27EF5A6B}"/>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15" name="Aitds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6C8F84-264B-400F-B45D-BE47B716343E}"/>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16" name="Aitds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AD2187-FA3C-40BE-9482-10B194D3C51B}"/>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17" name="Aitds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4BAF95-01A7-4B6F-AF12-E92ED6741FD1}"/>
                  </a:ext>
                </a:extLst>
              </p:cNvPr>
              <p:cNvSpPr/>
              <p:nvPr/>
            </p:nvSpPr>
            <p:spPr>
              <a:xfrm>
                <a:off x="1655350" y="4586578"/>
                <a:ext cx="2052192"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继承法</a:t>
                </a:r>
              </a:p>
            </p:txBody>
          </p:sp>
        </p:grpSp>
        <p:pic>
          <p:nvPicPr>
            <p:cNvPr id="13" name="Aitds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4F5C67-5E5C-48F7-A706-C0EB313912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18"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062B0F-2539-4B78-A627-61127083C063}"/>
              </a:ext>
            </a:extLst>
          </p:cNvPr>
          <p:cNvGrpSpPr/>
          <p:nvPr/>
        </p:nvGrpSpPr>
        <p:grpSpPr>
          <a:xfrm>
            <a:off x="5427662" y="1743207"/>
            <a:ext cx="1627013" cy="2010527"/>
            <a:chOff x="12500465" y="2265228"/>
            <a:chExt cx="3211974" cy="3969088"/>
          </a:xfrm>
        </p:grpSpPr>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46B67F-2D2C-4A15-94E9-03A89B9F8656}"/>
                </a:ext>
              </a:extLst>
            </p:cNvPr>
            <p:cNvGrpSpPr/>
            <p:nvPr/>
          </p:nvGrpSpPr>
          <p:grpSpPr>
            <a:xfrm>
              <a:off x="12500465" y="2265228"/>
              <a:ext cx="3211974" cy="3969088"/>
              <a:chOff x="777049" y="1720161"/>
              <a:chExt cx="3806526" cy="4703787"/>
            </a:xfrm>
          </p:grpSpPr>
          <p:sp>
            <p:nvSpPr>
              <p:cNvPr id="21" name="Aitds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D3C6BE-8B9F-4BA7-B5D8-070246DBCC24}"/>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22" name="Aitds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661516-78AE-4008-94DA-73B111216D9C}"/>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23" name="Aitds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E5EA83-8BB4-468B-832C-50F00AA6B80A}"/>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24" name="Aitds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F150FE-C1AE-4046-9F0E-5F4E7E12E447}"/>
                  </a:ext>
                </a:extLst>
              </p:cNvPr>
              <p:cNvSpPr/>
              <p:nvPr/>
            </p:nvSpPr>
            <p:spPr>
              <a:xfrm>
                <a:off x="1385323" y="4586578"/>
                <a:ext cx="2592247"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民法通则</a:t>
                </a:r>
              </a:p>
            </p:txBody>
          </p:sp>
        </p:grpSp>
        <p:pic>
          <p:nvPicPr>
            <p:cNvPr id="20" name="Aitds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1D0F05-9DEF-444F-8C49-3416DA6E38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25"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E52FBD-3CCB-405E-B093-175F94CF3A8C}"/>
              </a:ext>
            </a:extLst>
          </p:cNvPr>
          <p:cNvGrpSpPr/>
          <p:nvPr/>
        </p:nvGrpSpPr>
        <p:grpSpPr>
          <a:xfrm>
            <a:off x="7332662" y="1743207"/>
            <a:ext cx="1627013" cy="2010527"/>
            <a:chOff x="12500465" y="2265228"/>
            <a:chExt cx="3211974" cy="3969088"/>
          </a:xfrm>
        </p:grpSpPr>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EA03DC-CB61-4031-A843-28B6F6B98203}"/>
                </a:ext>
              </a:extLst>
            </p:cNvPr>
            <p:cNvGrpSpPr/>
            <p:nvPr/>
          </p:nvGrpSpPr>
          <p:grpSpPr>
            <a:xfrm>
              <a:off x="12500465" y="2265228"/>
              <a:ext cx="3211974" cy="3969088"/>
              <a:chOff x="777049" y="1720161"/>
              <a:chExt cx="3806526" cy="4703787"/>
            </a:xfrm>
          </p:grpSpPr>
          <p:sp>
            <p:nvSpPr>
              <p:cNvPr id="28" name="Aitds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7FE7C8-E2E2-434D-801F-761C70ADC87D}"/>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29" name="Aitds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FC11C6-AD2E-4A18-B984-5BB1AFAD1002}"/>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30" name="Aitds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083E95-4732-468C-8048-2D17940D262E}"/>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31" name="Aitds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2691F1-7850-4C8D-A032-406674C7D7E3}"/>
                  </a:ext>
                </a:extLst>
              </p:cNvPr>
              <p:cNvSpPr/>
              <p:nvPr/>
            </p:nvSpPr>
            <p:spPr>
              <a:xfrm>
                <a:off x="1655348" y="4586578"/>
                <a:ext cx="2052193"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收养法</a:t>
                </a:r>
              </a:p>
            </p:txBody>
          </p:sp>
        </p:grpSp>
        <p:pic>
          <p:nvPicPr>
            <p:cNvPr id="27" name="Aitds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4995280-3F96-45F9-82F5-87ABA26718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32"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E07CEA-B833-42BE-B293-CCCDDA1DBC14}"/>
              </a:ext>
            </a:extLst>
          </p:cNvPr>
          <p:cNvGrpSpPr/>
          <p:nvPr/>
        </p:nvGrpSpPr>
        <p:grpSpPr>
          <a:xfrm>
            <a:off x="9195244" y="1743207"/>
            <a:ext cx="1627013" cy="2010527"/>
            <a:chOff x="12500465" y="2265228"/>
            <a:chExt cx="3211974" cy="3969088"/>
          </a:xfrm>
        </p:grpSpPr>
        <p:grpSp>
          <p:nvGrpSpPr>
            <p:cNvPr id="33" name="组合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0D5EE7B-1470-443F-BE27-7029B11C3723}"/>
                </a:ext>
              </a:extLst>
            </p:cNvPr>
            <p:cNvGrpSpPr/>
            <p:nvPr/>
          </p:nvGrpSpPr>
          <p:grpSpPr>
            <a:xfrm>
              <a:off x="12500465" y="2265228"/>
              <a:ext cx="3211974" cy="3969088"/>
              <a:chOff x="777049" y="1720161"/>
              <a:chExt cx="3806526" cy="4703787"/>
            </a:xfrm>
          </p:grpSpPr>
          <p:sp>
            <p:nvSpPr>
              <p:cNvPr id="35"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D2154B-1C1F-497B-B32A-D2AC506C3039}"/>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36"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A78368-7D4D-4869-8E3A-AE3BE13FE570}"/>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37" name="Aitds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8B7950-0761-4B5A-AF2D-CA5F77D3DD93}"/>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38" name="Aitds6-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02A242A-F8BC-4E4D-8FC7-1EC0913C03AE}"/>
                  </a:ext>
                </a:extLst>
              </p:cNvPr>
              <p:cNvSpPr/>
              <p:nvPr/>
            </p:nvSpPr>
            <p:spPr>
              <a:xfrm>
                <a:off x="1655348" y="4586578"/>
                <a:ext cx="2052193"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担保法</a:t>
                </a:r>
              </a:p>
            </p:txBody>
          </p:sp>
        </p:grpSp>
        <p:pic>
          <p:nvPicPr>
            <p:cNvPr id="34" name="Aitds6-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652A983-FEA6-4212-BA9A-97D3662E73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39"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D9357C-B4D7-405B-8B59-0FEA2DA58BCC}"/>
              </a:ext>
            </a:extLst>
          </p:cNvPr>
          <p:cNvGrpSpPr/>
          <p:nvPr/>
        </p:nvGrpSpPr>
        <p:grpSpPr>
          <a:xfrm>
            <a:off x="2448128" y="3984729"/>
            <a:ext cx="1627013" cy="2010527"/>
            <a:chOff x="12500465" y="2265228"/>
            <a:chExt cx="3211974" cy="3969088"/>
          </a:xfrm>
        </p:grpSpPr>
        <p:grpSp>
          <p:nvGrpSpPr>
            <p:cNvPr id="40" name="组合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5D75F5-8EB7-434F-BC68-744B46598945}"/>
                </a:ext>
              </a:extLst>
            </p:cNvPr>
            <p:cNvGrpSpPr/>
            <p:nvPr/>
          </p:nvGrpSpPr>
          <p:grpSpPr>
            <a:xfrm>
              <a:off x="12500465" y="2265228"/>
              <a:ext cx="3211974" cy="3969088"/>
              <a:chOff x="777049" y="1720161"/>
              <a:chExt cx="3806526" cy="4703787"/>
            </a:xfrm>
          </p:grpSpPr>
          <p:sp>
            <p:nvSpPr>
              <p:cNvPr id="42" name="Aitds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ECF26D-D468-4FA0-B4E1-1780711B67F0}"/>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43" name="Aitds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1DA801-A082-4237-81D7-C6ECF4B97AFE}"/>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44" name="Aitds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712EDA9-E546-46A3-9485-3EE8F50FEE6E}"/>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45" name="Aitds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1C3EF1-014B-49AA-B384-89C0AB9BEFA4}"/>
                  </a:ext>
                </a:extLst>
              </p:cNvPr>
              <p:cNvSpPr/>
              <p:nvPr/>
            </p:nvSpPr>
            <p:spPr>
              <a:xfrm>
                <a:off x="1655350" y="4586578"/>
                <a:ext cx="2052192"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合同法</a:t>
                </a:r>
              </a:p>
            </p:txBody>
          </p:sp>
        </p:grpSp>
        <p:pic>
          <p:nvPicPr>
            <p:cNvPr id="41" name="Aitds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DB69DC-312F-4F56-B9DE-51E6044B41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46"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4A24BD-1F27-476A-A271-F6163678BBF0}"/>
              </a:ext>
            </a:extLst>
          </p:cNvPr>
          <p:cNvGrpSpPr/>
          <p:nvPr/>
        </p:nvGrpSpPr>
        <p:grpSpPr>
          <a:xfrm>
            <a:off x="4403928" y="3984729"/>
            <a:ext cx="1627013" cy="2010527"/>
            <a:chOff x="12500465" y="2265228"/>
            <a:chExt cx="3211974" cy="3969088"/>
          </a:xfrm>
        </p:grpSpPr>
        <p:grpSp>
          <p:nvGrpSpPr>
            <p:cNvPr id="47" name="组合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2B97F8-9A92-4B9E-95B8-3069B3AF6A8D}"/>
                </a:ext>
              </a:extLst>
            </p:cNvPr>
            <p:cNvGrpSpPr/>
            <p:nvPr/>
          </p:nvGrpSpPr>
          <p:grpSpPr>
            <a:xfrm>
              <a:off x="12500465" y="2265228"/>
              <a:ext cx="3211974" cy="3969088"/>
              <a:chOff x="777049" y="1720161"/>
              <a:chExt cx="3806526" cy="4703787"/>
            </a:xfrm>
          </p:grpSpPr>
          <p:sp>
            <p:nvSpPr>
              <p:cNvPr id="49" name="Aitds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89A39F-1E4B-48CF-9800-E7D0627EDF31}"/>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50" name="Aitds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6F1880-D394-4A87-BB7C-48D6A2EB1459}"/>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51" name="Aitds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E7C6B9-AA3D-4080-AE41-0431C12F657D}"/>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52" name="Aitds8-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C473A4-34BA-46EC-8D94-3FA00A6F6BED}"/>
                  </a:ext>
                </a:extLst>
              </p:cNvPr>
              <p:cNvSpPr/>
              <p:nvPr/>
            </p:nvSpPr>
            <p:spPr>
              <a:xfrm>
                <a:off x="1655350" y="4586578"/>
                <a:ext cx="2052192"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物权法</a:t>
                </a:r>
              </a:p>
            </p:txBody>
          </p:sp>
        </p:grpSp>
        <p:pic>
          <p:nvPicPr>
            <p:cNvPr id="48" name="Aitds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A8CC7F-603A-412D-B7DA-0A07DEF936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53"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BD3970-7081-4A47-B241-26DCFFCFA234}"/>
              </a:ext>
            </a:extLst>
          </p:cNvPr>
          <p:cNvGrpSpPr/>
          <p:nvPr/>
        </p:nvGrpSpPr>
        <p:grpSpPr>
          <a:xfrm>
            <a:off x="6296228" y="3984729"/>
            <a:ext cx="1627013" cy="2010527"/>
            <a:chOff x="12500465" y="2265228"/>
            <a:chExt cx="3211974" cy="3969088"/>
          </a:xfrm>
        </p:grpSpPr>
        <p:grpSp>
          <p:nvGrpSpPr>
            <p:cNvPr id="54" name="组合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17A38D-E705-4BD2-8382-719505908894}"/>
                </a:ext>
              </a:extLst>
            </p:cNvPr>
            <p:cNvGrpSpPr/>
            <p:nvPr/>
          </p:nvGrpSpPr>
          <p:grpSpPr>
            <a:xfrm>
              <a:off x="12500465" y="2265228"/>
              <a:ext cx="3211974" cy="3969088"/>
              <a:chOff x="777049" y="1720161"/>
              <a:chExt cx="3806526" cy="4703787"/>
            </a:xfrm>
          </p:grpSpPr>
          <p:sp>
            <p:nvSpPr>
              <p:cNvPr id="56" name="Aitds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5F2188-CB01-4B43-992C-BEFAB76AEFA9}"/>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57" name="Aitds9-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4456F9-75E3-486C-8E56-995AB506C88A}"/>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58" name="Aitds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DEDACC4-4382-4844-806B-8529BD89BFB3}"/>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59" name="Aitds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F6F709-E545-46D6-AEF6-D84DC9BD13B6}"/>
                  </a:ext>
                </a:extLst>
              </p:cNvPr>
              <p:cNvSpPr/>
              <p:nvPr/>
            </p:nvSpPr>
            <p:spPr>
              <a:xfrm>
                <a:off x="1115298" y="4586578"/>
                <a:ext cx="3132297"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侵权责任法</a:t>
                </a:r>
              </a:p>
            </p:txBody>
          </p:sp>
        </p:grpSp>
        <p:pic>
          <p:nvPicPr>
            <p:cNvPr id="55" name="Aitds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B57DEA-53A4-415F-842F-9A47F47A58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60"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4CED6E-9A42-4B1C-BB45-CE1160D63EDE}"/>
              </a:ext>
            </a:extLst>
          </p:cNvPr>
          <p:cNvGrpSpPr/>
          <p:nvPr/>
        </p:nvGrpSpPr>
        <p:grpSpPr>
          <a:xfrm>
            <a:off x="8201228" y="3984729"/>
            <a:ext cx="1627013" cy="2010527"/>
            <a:chOff x="12500465" y="2265228"/>
            <a:chExt cx="3211974" cy="3969088"/>
          </a:xfrm>
        </p:grpSpPr>
        <p:grpSp>
          <p:nvGrpSpPr>
            <p:cNvPr id="61" name="组合 6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74EFD0-DE5D-4E92-8433-3253469A07BE}"/>
                </a:ext>
              </a:extLst>
            </p:cNvPr>
            <p:cNvGrpSpPr/>
            <p:nvPr/>
          </p:nvGrpSpPr>
          <p:grpSpPr>
            <a:xfrm>
              <a:off x="12500465" y="2265228"/>
              <a:ext cx="3211974" cy="3969088"/>
              <a:chOff x="777049" y="1720161"/>
              <a:chExt cx="3806526" cy="4703787"/>
            </a:xfrm>
          </p:grpSpPr>
          <p:sp>
            <p:nvSpPr>
              <p:cNvPr id="63"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FC2516-2C39-43A5-8349-0626321FB4D9}"/>
                  </a:ext>
                </a:extLst>
              </p:cNvPr>
              <p:cNvSpPr>
                <a:spLocks noChangeArrowheads="1"/>
              </p:cNvSpPr>
              <p:nvPr/>
            </p:nvSpPr>
            <p:spPr bwMode="auto">
              <a:xfrm>
                <a:off x="777049" y="1720161"/>
                <a:ext cx="3806526" cy="4703787"/>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64"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A95C5D-C4FE-4683-9376-F94212A5974B}"/>
                  </a:ext>
                </a:extLst>
              </p:cNvPr>
              <p:cNvSpPr/>
              <p:nvPr/>
            </p:nvSpPr>
            <p:spPr>
              <a:xfrm>
                <a:off x="1195536" y="3670647"/>
                <a:ext cx="2952277" cy="64806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中华人民共和国</a:t>
                </a:r>
              </a:p>
            </p:txBody>
          </p:sp>
          <p:sp>
            <p:nvSpPr>
              <p:cNvPr id="65" name="Aitds1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50D269-4A5F-42D6-8BC8-C9097DE8A8B8}"/>
                  </a:ext>
                </a:extLst>
              </p:cNvPr>
              <p:cNvSpPr/>
              <p:nvPr/>
            </p:nvSpPr>
            <p:spPr>
              <a:xfrm>
                <a:off x="1066708" y="4248556"/>
                <a:ext cx="3319812" cy="46804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The People's Republic of China</a:t>
                </a:r>
              </a:p>
            </p:txBody>
          </p:sp>
          <p:sp>
            <p:nvSpPr>
              <p:cNvPr id="66" name="Aitds1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97A25B4-CD00-47D2-8122-6ECDB76DFCEA}"/>
                  </a:ext>
                </a:extLst>
              </p:cNvPr>
              <p:cNvSpPr/>
              <p:nvPr/>
            </p:nvSpPr>
            <p:spPr>
              <a:xfrm>
                <a:off x="1385321" y="4586578"/>
                <a:ext cx="2592247" cy="8640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cs typeface="+mn-cs"/>
                  </a:rPr>
                  <a:t>民法总则</a:t>
                </a:r>
              </a:p>
            </p:txBody>
          </p:sp>
        </p:grpSp>
        <p:pic>
          <p:nvPicPr>
            <p:cNvPr id="62" name="Aitds10-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9EE32D-AE6B-4594-B57C-4A653FEB4F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9744" y="2721247"/>
              <a:ext cx="971483" cy="1050788"/>
            </a:xfrm>
            <a:prstGeom prst="rect">
              <a:avLst/>
            </a:prstGeom>
          </p:spPr>
        </p:pic>
      </p:grpSp>
      <p:grpSp>
        <p:nvGrpSpPr>
          <p:cNvPr id="67"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89CB16-0B6B-4B9C-83E2-E461A695A7C5}"/>
              </a:ext>
            </a:extLst>
          </p:cNvPr>
          <p:cNvGrpSpPr/>
          <p:nvPr/>
        </p:nvGrpSpPr>
        <p:grpSpPr>
          <a:xfrm>
            <a:off x="1588577" y="1976065"/>
            <a:ext cx="1638395" cy="1635546"/>
            <a:chOff x="3322638" y="4821859"/>
            <a:chExt cx="1827213" cy="1824037"/>
          </a:xfrm>
          <a:solidFill>
            <a:schemeClr val="accent1">
              <a:lumMod val="60000"/>
              <a:lumOff val="40000"/>
            </a:schemeClr>
          </a:solidFill>
        </p:grpSpPr>
        <p:sp>
          <p:nvSpPr>
            <p:cNvPr id="68" name="Aitds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E63DEC-3C34-4DB9-9EB0-2AD58792C794}"/>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9" name="Aitds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F433D8-6F8D-42C3-A964-3E66D1E95C96}"/>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0" name="Aitds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7FBDAB-45F8-4E04-B068-0E76E7901C57}"/>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71"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0696F0-C370-4C9C-A1E2-72731499669F}"/>
              </a:ext>
            </a:extLst>
          </p:cNvPr>
          <p:cNvGrpSpPr/>
          <p:nvPr/>
        </p:nvGrpSpPr>
        <p:grpSpPr>
          <a:xfrm>
            <a:off x="3496511" y="1976065"/>
            <a:ext cx="1638395" cy="1635546"/>
            <a:chOff x="3322638" y="4821859"/>
            <a:chExt cx="1827213" cy="1824037"/>
          </a:xfrm>
          <a:solidFill>
            <a:schemeClr val="accent1">
              <a:lumMod val="60000"/>
              <a:lumOff val="40000"/>
            </a:schemeClr>
          </a:solidFill>
        </p:grpSpPr>
        <p:sp>
          <p:nvSpPr>
            <p:cNvPr id="72" name="Aitds1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494CBD-3B6D-413E-9605-A1C66090AFEE}"/>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3" name="Aitds1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0BCD6E-7A17-4FBA-AB4B-3DD3463427D3}"/>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4" name="Aitds1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892717-6074-40D0-9F26-4CF222D14B5C}"/>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75"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8EBAA9-80F2-471A-8057-A46765738A28}"/>
              </a:ext>
            </a:extLst>
          </p:cNvPr>
          <p:cNvGrpSpPr/>
          <p:nvPr/>
        </p:nvGrpSpPr>
        <p:grpSpPr>
          <a:xfrm>
            <a:off x="5427662" y="1976065"/>
            <a:ext cx="1638395" cy="1635546"/>
            <a:chOff x="3322638" y="4821859"/>
            <a:chExt cx="1827213" cy="1824037"/>
          </a:xfrm>
          <a:solidFill>
            <a:schemeClr val="accent1">
              <a:lumMod val="60000"/>
              <a:lumOff val="40000"/>
            </a:schemeClr>
          </a:solidFill>
        </p:grpSpPr>
        <p:sp>
          <p:nvSpPr>
            <p:cNvPr id="76" name="Aitds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3FEBE7-DB31-4E24-A6E8-F5CD3454F5AD}"/>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7" name="Aitds1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F13808-6C46-4232-93F9-5EC91CF76BA4}"/>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8" name="Aitds1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2F24F1-98B4-4D03-9A0D-ED65B4895505}"/>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79" name="Aitds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F26B63-9193-4B12-9D35-CA30617D66CA}"/>
              </a:ext>
            </a:extLst>
          </p:cNvPr>
          <p:cNvGrpSpPr/>
          <p:nvPr/>
        </p:nvGrpSpPr>
        <p:grpSpPr>
          <a:xfrm>
            <a:off x="7332662" y="1976065"/>
            <a:ext cx="1638395" cy="1635546"/>
            <a:chOff x="3322638" y="4821859"/>
            <a:chExt cx="1827213" cy="1824037"/>
          </a:xfrm>
          <a:solidFill>
            <a:schemeClr val="accent1">
              <a:lumMod val="60000"/>
              <a:lumOff val="40000"/>
            </a:schemeClr>
          </a:solidFill>
        </p:grpSpPr>
        <p:sp>
          <p:nvSpPr>
            <p:cNvPr id="80" name="Aitds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BE9543-F93F-474B-9A7A-1578AAA5B083}"/>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1" name="Aitds1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C1B875-763C-4D42-8443-0D1902C9A8C8}"/>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2" name="Aitds1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02499D-8446-4421-8E4A-A85686415F19}"/>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83" name="Aitds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5706EF-3708-411C-A823-E0F8DC058D89}"/>
              </a:ext>
            </a:extLst>
          </p:cNvPr>
          <p:cNvGrpSpPr/>
          <p:nvPr/>
        </p:nvGrpSpPr>
        <p:grpSpPr>
          <a:xfrm>
            <a:off x="9185861" y="1976065"/>
            <a:ext cx="1638395" cy="1635546"/>
            <a:chOff x="3322638" y="4821859"/>
            <a:chExt cx="1827213" cy="1824037"/>
          </a:xfrm>
          <a:solidFill>
            <a:schemeClr val="accent1">
              <a:lumMod val="60000"/>
              <a:lumOff val="40000"/>
            </a:schemeClr>
          </a:solidFill>
        </p:grpSpPr>
        <p:sp>
          <p:nvSpPr>
            <p:cNvPr id="84" name="Aitds1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07F00F-E4DD-4843-9B69-34E7AE460213}"/>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5" name="Aitds1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31A92E-88E8-4525-9EE0-1AB4FD250796}"/>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6" name="Aitds1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EC4408-29EF-49BD-B0F2-194757E8BDF5}"/>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87" name="Aitds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C289AB-0D50-415C-8BF4-FEBDB90C3DFB}"/>
              </a:ext>
            </a:extLst>
          </p:cNvPr>
          <p:cNvGrpSpPr/>
          <p:nvPr/>
        </p:nvGrpSpPr>
        <p:grpSpPr>
          <a:xfrm>
            <a:off x="8312573" y="4181972"/>
            <a:ext cx="1638395" cy="1635546"/>
            <a:chOff x="3322638" y="4821859"/>
            <a:chExt cx="1827213" cy="1824037"/>
          </a:xfrm>
          <a:solidFill>
            <a:schemeClr val="accent1">
              <a:lumMod val="60000"/>
              <a:lumOff val="40000"/>
            </a:schemeClr>
          </a:solidFill>
        </p:grpSpPr>
        <p:sp>
          <p:nvSpPr>
            <p:cNvPr id="88" name="Aitds1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880FE4-091A-4738-8F37-85827C8E002F}"/>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9" name="Aitds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D3E06A-7447-484F-9674-775811E53E80}"/>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0" name="Aitds1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385596-884D-4644-93A1-FEFE42F61B68}"/>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91" name="Aitds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37D34A-D796-48FC-9218-8487AEE01B55}"/>
              </a:ext>
            </a:extLst>
          </p:cNvPr>
          <p:cNvGrpSpPr/>
          <p:nvPr/>
        </p:nvGrpSpPr>
        <p:grpSpPr>
          <a:xfrm>
            <a:off x="6270076" y="4181972"/>
            <a:ext cx="1638395" cy="1635546"/>
            <a:chOff x="3322638" y="4821859"/>
            <a:chExt cx="1827213" cy="1824037"/>
          </a:xfrm>
          <a:solidFill>
            <a:schemeClr val="accent1">
              <a:lumMod val="60000"/>
              <a:lumOff val="40000"/>
            </a:schemeClr>
          </a:solidFill>
        </p:grpSpPr>
        <p:sp>
          <p:nvSpPr>
            <p:cNvPr id="92" name="Aitds1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F153A5-2964-44F6-9004-3FCFD44E1C8A}"/>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3" name="Aitds1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EE7C73-AC2D-471B-BBE5-C04F1E40F965}"/>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4" name="Aitds1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7D7BF3-EDFB-4BA3-BED8-CBD80E52EF18}"/>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95" name="Aitds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2F2A5A-2AC5-4844-B4DD-2663B0B17664}"/>
              </a:ext>
            </a:extLst>
          </p:cNvPr>
          <p:cNvGrpSpPr/>
          <p:nvPr/>
        </p:nvGrpSpPr>
        <p:grpSpPr>
          <a:xfrm>
            <a:off x="4466661" y="4181972"/>
            <a:ext cx="1638395" cy="1635546"/>
            <a:chOff x="3322638" y="4821859"/>
            <a:chExt cx="1827213" cy="1824037"/>
          </a:xfrm>
          <a:solidFill>
            <a:schemeClr val="accent1">
              <a:lumMod val="60000"/>
              <a:lumOff val="40000"/>
            </a:schemeClr>
          </a:solidFill>
        </p:grpSpPr>
        <p:sp>
          <p:nvSpPr>
            <p:cNvPr id="96" name="Aitds1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568276-F18D-4B76-94DD-056A5149F98C}"/>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7" name="Aitds1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76EC2D-DC48-46F9-8184-8EC33E5E6689}"/>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8" name="Aitds1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05656C-1F17-4FD1-A9BC-38125058AA57}"/>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grpSp>
        <p:nvGrpSpPr>
          <p:cNvPr id="99" name="Aitds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AE388E1-A66C-474C-81F3-177402FC5F16}"/>
              </a:ext>
            </a:extLst>
          </p:cNvPr>
          <p:cNvGrpSpPr/>
          <p:nvPr/>
        </p:nvGrpSpPr>
        <p:grpSpPr>
          <a:xfrm>
            <a:off x="2423875" y="4181972"/>
            <a:ext cx="1638395" cy="1635546"/>
            <a:chOff x="3322638" y="4821859"/>
            <a:chExt cx="1827213" cy="1824037"/>
          </a:xfrm>
          <a:solidFill>
            <a:schemeClr val="accent1">
              <a:lumMod val="60000"/>
              <a:lumOff val="40000"/>
            </a:schemeClr>
          </a:solidFill>
        </p:grpSpPr>
        <p:sp>
          <p:nvSpPr>
            <p:cNvPr id="100" name="Aitds1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33D1B6-ADA8-44C2-AA2F-25D8ADDC0A46}"/>
                </a:ext>
              </a:extLst>
            </p:cNvPr>
            <p:cNvSpPr>
              <a:spLocks/>
            </p:cNvSpPr>
            <p:nvPr/>
          </p:nvSpPr>
          <p:spPr bwMode="auto">
            <a:xfrm>
              <a:off x="3556001" y="5120309"/>
              <a:ext cx="1309688" cy="1274762"/>
            </a:xfrm>
            <a:custGeom>
              <a:avLst/>
              <a:gdLst>
                <a:gd name="T0" fmla="*/ 89 w 825"/>
                <a:gd name="T1" fmla="*/ 0 h 803"/>
                <a:gd name="T2" fmla="*/ 825 w 825"/>
                <a:gd name="T3" fmla="*/ 734 h 803"/>
                <a:gd name="T4" fmla="*/ 721 w 825"/>
                <a:gd name="T5" fmla="*/ 803 h 803"/>
                <a:gd name="T6" fmla="*/ 0 w 825"/>
                <a:gd name="T7" fmla="*/ 83 h 803"/>
                <a:gd name="T8" fmla="*/ 89 w 825"/>
                <a:gd name="T9" fmla="*/ 0 h 803"/>
              </a:gdLst>
              <a:ahLst/>
              <a:cxnLst>
                <a:cxn ang="0">
                  <a:pos x="T0" y="T1"/>
                </a:cxn>
                <a:cxn ang="0">
                  <a:pos x="T2" y="T3"/>
                </a:cxn>
                <a:cxn ang="0">
                  <a:pos x="T4" y="T5"/>
                </a:cxn>
                <a:cxn ang="0">
                  <a:pos x="T6" y="T7"/>
                </a:cxn>
                <a:cxn ang="0">
                  <a:pos x="T8" y="T9"/>
                </a:cxn>
              </a:cxnLst>
              <a:rect l="0" t="0" r="r" b="b"/>
              <a:pathLst>
                <a:path w="825" h="803">
                  <a:moveTo>
                    <a:pt x="89" y="0"/>
                  </a:moveTo>
                  <a:lnTo>
                    <a:pt x="825" y="734"/>
                  </a:lnTo>
                  <a:lnTo>
                    <a:pt x="721" y="803"/>
                  </a:lnTo>
                  <a:lnTo>
                    <a:pt x="0" y="83"/>
                  </a:lnTo>
                  <a:lnTo>
                    <a:pt x="8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1" name="Aitds19-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CF240A-37AF-448F-A34C-2E6BC81E8FAA}"/>
                </a:ext>
              </a:extLst>
            </p:cNvPr>
            <p:cNvSpPr>
              <a:spLocks/>
            </p:cNvSpPr>
            <p:nvPr/>
          </p:nvSpPr>
          <p:spPr bwMode="auto">
            <a:xfrm>
              <a:off x="3536951" y="5096497"/>
              <a:ext cx="1277938" cy="1258887"/>
            </a:xfrm>
            <a:custGeom>
              <a:avLst/>
              <a:gdLst>
                <a:gd name="T0" fmla="*/ 0 w 805"/>
                <a:gd name="T1" fmla="*/ 64 h 793"/>
                <a:gd name="T2" fmla="*/ 63 w 805"/>
                <a:gd name="T3" fmla="*/ 0 h 793"/>
                <a:gd name="T4" fmla="*/ 805 w 805"/>
                <a:gd name="T5" fmla="*/ 741 h 793"/>
                <a:gd name="T6" fmla="*/ 732 w 805"/>
                <a:gd name="T7" fmla="*/ 793 h 793"/>
                <a:gd name="T8" fmla="*/ 0 w 805"/>
                <a:gd name="T9" fmla="*/ 64 h 793"/>
              </a:gdLst>
              <a:ahLst/>
              <a:cxnLst>
                <a:cxn ang="0">
                  <a:pos x="T0" y="T1"/>
                </a:cxn>
                <a:cxn ang="0">
                  <a:pos x="T2" y="T3"/>
                </a:cxn>
                <a:cxn ang="0">
                  <a:pos x="T4" y="T5"/>
                </a:cxn>
                <a:cxn ang="0">
                  <a:pos x="T6" y="T7"/>
                </a:cxn>
                <a:cxn ang="0">
                  <a:pos x="T8" y="T9"/>
                </a:cxn>
              </a:cxnLst>
              <a:rect l="0" t="0" r="r" b="b"/>
              <a:pathLst>
                <a:path w="805" h="793">
                  <a:moveTo>
                    <a:pt x="0" y="64"/>
                  </a:moveTo>
                  <a:lnTo>
                    <a:pt x="63" y="0"/>
                  </a:lnTo>
                  <a:lnTo>
                    <a:pt x="805" y="741"/>
                  </a:lnTo>
                  <a:lnTo>
                    <a:pt x="732" y="793"/>
                  </a:lnTo>
                  <a:lnTo>
                    <a:pt x="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2" name="Aitds19-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F58573D-7E49-4BBF-BA2E-CC1F9AA82EAC}"/>
                </a:ext>
              </a:extLst>
            </p:cNvPr>
            <p:cNvSpPr>
              <a:spLocks noEditPoints="1"/>
            </p:cNvSpPr>
            <p:nvPr/>
          </p:nvSpPr>
          <p:spPr bwMode="auto">
            <a:xfrm>
              <a:off x="3322638" y="4821859"/>
              <a:ext cx="1827213" cy="1824037"/>
            </a:xfrm>
            <a:custGeom>
              <a:avLst/>
              <a:gdLst>
                <a:gd name="T0" fmla="*/ 1189 w 2378"/>
                <a:gd name="T1" fmla="*/ 0 h 2381"/>
                <a:gd name="T2" fmla="*/ 2378 w 2378"/>
                <a:gd name="T3" fmla="*/ 1191 h 2381"/>
                <a:gd name="T4" fmla="*/ 1189 w 2378"/>
                <a:gd name="T5" fmla="*/ 2381 h 2381"/>
                <a:gd name="T6" fmla="*/ 0 w 2378"/>
                <a:gd name="T7" fmla="*/ 1191 h 2381"/>
                <a:gd name="T8" fmla="*/ 1189 w 2378"/>
                <a:gd name="T9" fmla="*/ 0 h 2381"/>
                <a:gd name="T10" fmla="*/ 1189 w 2378"/>
                <a:gd name="T11" fmla="*/ 199 h 2381"/>
                <a:gd name="T12" fmla="*/ 2180 w 2378"/>
                <a:gd name="T13" fmla="*/ 1191 h 2381"/>
                <a:gd name="T14" fmla="*/ 1189 w 2378"/>
                <a:gd name="T15" fmla="*/ 2183 h 2381"/>
                <a:gd name="T16" fmla="*/ 198 w 2378"/>
                <a:gd name="T17" fmla="*/ 1191 h 2381"/>
                <a:gd name="T18" fmla="*/ 1189 w 2378"/>
                <a:gd name="T19" fmla="*/ 199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8" h="2381">
                  <a:moveTo>
                    <a:pt x="1189" y="0"/>
                  </a:moveTo>
                  <a:cubicBezTo>
                    <a:pt x="1844" y="0"/>
                    <a:pt x="2378" y="535"/>
                    <a:pt x="2378" y="1191"/>
                  </a:cubicBezTo>
                  <a:cubicBezTo>
                    <a:pt x="2378" y="1846"/>
                    <a:pt x="1844" y="2381"/>
                    <a:pt x="1189" y="2381"/>
                  </a:cubicBezTo>
                  <a:cubicBezTo>
                    <a:pt x="534" y="2381"/>
                    <a:pt x="0" y="1846"/>
                    <a:pt x="0" y="1191"/>
                  </a:cubicBezTo>
                  <a:cubicBezTo>
                    <a:pt x="0" y="535"/>
                    <a:pt x="534" y="0"/>
                    <a:pt x="1189" y="0"/>
                  </a:cubicBezTo>
                  <a:moveTo>
                    <a:pt x="1189" y="199"/>
                  </a:moveTo>
                  <a:cubicBezTo>
                    <a:pt x="1735" y="199"/>
                    <a:pt x="2180" y="644"/>
                    <a:pt x="2180" y="1191"/>
                  </a:cubicBezTo>
                  <a:cubicBezTo>
                    <a:pt x="2180" y="1737"/>
                    <a:pt x="1735" y="2183"/>
                    <a:pt x="1189" y="2183"/>
                  </a:cubicBezTo>
                  <a:cubicBezTo>
                    <a:pt x="643" y="2183"/>
                    <a:pt x="198" y="1737"/>
                    <a:pt x="198" y="1191"/>
                  </a:cubicBezTo>
                  <a:cubicBezTo>
                    <a:pt x="198" y="644"/>
                    <a:pt x="643" y="199"/>
                    <a:pt x="1189" y="1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Tree>
    <p:extLst>
      <p:ext uri="{BB962C8B-B14F-4D97-AF65-F5344CB8AC3E}">
        <p14:creationId xmlns:p14="http://schemas.microsoft.com/office/powerpoint/2010/main" val="3680654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50"/>
                            </p:stCondLst>
                            <p:childTnLst>
                              <p:par>
                                <p:cTn id="13" presetID="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550"/>
                            </p:stCondLst>
                            <p:childTnLst>
                              <p:par>
                                <p:cTn id="18" presetID="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50"/>
                            </p:stCondLst>
                            <p:childTnLst>
                              <p:par>
                                <p:cTn id="23" presetID="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50"/>
                            </p:stCondLst>
                            <p:childTnLst>
                              <p:par>
                                <p:cTn id="28" presetID="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0-#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par>
                          <p:cTn id="32" fill="hold">
                            <p:stCondLst>
                              <p:cond delay="3050"/>
                            </p:stCondLst>
                            <p:childTnLst>
                              <p:par>
                                <p:cTn id="33" presetID="2" presetClass="entr" presetSubtype="8"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par>
                          <p:cTn id="37" fill="hold">
                            <p:stCondLst>
                              <p:cond delay="3550"/>
                            </p:stCondLst>
                            <p:childTnLst>
                              <p:par>
                                <p:cTn id="38" presetID="2" presetClass="entr" presetSubtype="8"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0-#ppt_w/2"/>
                                          </p:val>
                                        </p:tav>
                                        <p:tav tm="100000">
                                          <p:val>
                                            <p:strVal val="#ppt_x"/>
                                          </p:val>
                                        </p:tav>
                                      </p:tavLst>
                                    </p:anim>
                                    <p:anim calcmode="lin" valueType="num">
                                      <p:cBhvr additive="base">
                                        <p:cTn id="41" dur="500" fill="hold"/>
                                        <p:tgtEl>
                                          <p:spTgt spid="39"/>
                                        </p:tgtEl>
                                        <p:attrNameLst>
                                          <p:attrName>ppt_y</p:attrName>
                                        </p:attrNameLst>
                                      </p:cBhvr>
                                      <p:tavLst>
                                        <p:tav tm="0">
                                          <p:val>
                                            <p:strVal val="#ppt_y"/>
                                          </p:val>
                                        </p:tav>
                                        <p:tav tm="100000">
                                          <p:val>
                                            <p:strVal val="#ppt_y"/>
                                          </p:val>
                                        </p:tav>
                                      </p:tavLst>
                                    </p:anim>
                                  </p:childTnLst>
                                </p:cTn>
                              </p:par>
                            </p:childTnLst>
                          </p:cTn>
                        </p:par>
                        <p:par>
                          <p:cTn id="42" fill="hold">
                            <p:stCondLst>
                              <p:cond delay="4050"/>
                            </p:stCondLst>
                            <p:childTnLst>
                              <p:par>
                                <p:cTn id="43" presetID="2" presetClass="entr" presetSubtype="8"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0-#ppt_w/2"/>
                                          </p:val>
                                        </p:tav>
                                        <p:tav tm="100000">
                                          <p:val>
                                            <p:strVal val="#ppt_x"/>
                                          </p:val>
                                        </p:tav>
                                      </p:tavLst>
                                    </p:anim>
                                    <p:anim calcmode="lin" valueType="num">
                                      <p:cBhvr additive="base">
                                        <p:cTn id="46" dur="500" fill="hold"/>
                                        <p:tgtEl>
                                          <p:spTgt spid="46"/>
                                        </p:tgtEl>
                                        <p:attrNameLst>
                                          <p:attrName>ppt_y</p:attrName>
                                        </p:attrNameLst>
                                      </p:cBhvr>
                                      <p:tavLst>
                                        <p:tav tm="0">
                                          <p:val>
                                            <p:strVal val="#ppt_y"/>
                                          </p:val>
                                        </p:tav>
                                        <p:tav tm="100000">
                                          <p:val>
                                            <p:strVal val="#ppt_y"/>
                                          </p:val>
                                        </p:tav>
                                      </p:tavLst>
                                    </p:anim>
                                  </p:childTnLst>
                                </p:cTn>
                              </p:par>
                            </p:childTnLst>
                          </p:cTn>
                        </p:par>
                        <p:par>
                          <p:cTn id="47" fill="hold">
                            <p:stCondLst>
                              <p:cond delay="4550"/>
                            </p:stCondLst>
                            <p:childTnLst>
                              <p:par>
                                <p:cTn id="48" presetID="2" presetClass="entr" presetSubtype="8"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additive="base">
                                        <p:cTn id="50" dur="500" fill="hold"/>
                                        <p:tgtEl>
                                          <p:spTgt spid="53"/>
                                        </p:tgtEl>
                                        <p:attrNameLst>
                                          <p:attrName>ppt_x</p:attrName>
                                        </p:attrNameLst>
                                      </p:cBhvr>
                                      <p:tavLst>
                                        <p:tav tm="0">
                                          <p:val>
                                            <p:strVal val="0-#ppt_w/2"/>
                                          </p:val>
                                        </p:tav>
                                        <p:tav tm="100000">
                                          <p:val>
                                            <p:strVal val="#ppt_x"/>
                                          </p:val>
                                        </p:tav>
                                      </p:tavLst>
                                    </p:anim>
                                    <p:anim calcmode="lin" valueType="num">
                                      <p:cBhvr additive="base">
                                        <p:cTn id="51" dur="500" fill="hold"/>
                                        <p:tgtEl>
                                          <p:spTgt spid="53"/>
                                        </p:tgtEl>
                                        <p:attrNameLst>
                                          <p:attrName>ppt_y</p:attrName>
                                        </p:attrNameLst>
                                      </p:cBhvr>
                                      <p:tavLst>
                                        <p:tav tm="0">
                                          <p:val>
                                            <p:strVal val="#ppt_y"/>
                                          </p:val>
                                        </p:tav>
                                        <p:tav tm="100000">
                                          <p:val>
                                            <p:strVal val="#ppt_y"/>
                                          </p:val>
                                        </p:tav>
                                      </p:tavLst>
                                    </p:anim>
                                  </p:childTnLst>
                                </p:cTn>
                              </p:par>
                            </p:childTnLst>
                          </p:cTn>
                        </p:par>
                        <p:par>
                          <p:cTn id="52" fill="hold">
                            <p:stCondLst>
                              <p:cond delay="5050"/>
                            </p:stCondLst>
                            <p:childTnLst>
                              <p:par>
                                <p:cTn id="53" presetID="2" presetClass="entr" presetSubtype="8" fill="hold"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additive="base">
                                        <p:cTn id="55" dur="500" fill="hold"/>
                                        <p:tgtEl>
                                          <p:spTgt spid="60"/>
                                        </p:tgtEl>
                                        <p:attrNameLst>
                                          <p:attrName>ppt_x</p:attrName>
                                        </p:attrNameLst>
                                      </p:cBhvr>
                                      <p:tavLst>
                                        <p:tav tm="0">
                                          <p:val>
                                            <p:strVal val="0-#ppt_w/2"/>
                                          </p:val>
                                        </p:tav>
                                        <p:tav tm="100000">
                                          <p:val>
                                            <p:strVal val="#ppt_x"/>
                                          </p:val>
                                        </p:tav>
                                      </p:tavLst>
                                    </p:anim>
                                    <p:anim calcmode="lin" valueType="num">
                                      <p:cBhvr additive="base">
                                        <p:cTn id="56" dur="500" fill="hold"/>
                                        <p:tgtEl>
                                          <p:spTgt spid="60"/>
                                        </p:tgtEl>
                                        <p:attrNameLst>
                                          <p:attrName>ppt_y</p:attrName>
                                        </p:attrNameLst>
                                      </p:cBhvr>
                                      <p:tavLst>
                                        <p:tav tm="0">
                                          <p:val>
                                            <p:strVal val="#ppt_y"/>
                                          </p:val>
                                        </p:tav>
                                        <p:tav tm="100000">
                                          <p:val>
                                            <p:strVal val="#ppt_y"/>
                                          </p:val>
                                        </p:tav>
                                      </p:tavLst>
                                    </p:anim>
                                  </p:childTnLst>
                                </p:cTn>
                              </p:par>
                              <p:par>
                                <p:cTn id="57" presetID="23" presetClass="entr" presetSubtype="32" fill="hold" nodeType="withEffect">
                                  <p:stCondLst>
                                    <p:cond delay="0"/>
                                  </p:stCondLst>
                                  <p:childTnLst>
                                    <p:set>
                                      <p:cBhvr>
                                        <p:cTn id="58" dur="1" fill="hold">
                                          <p:stCondLst>
                                            <p:cond delay="0"/>
                                          </p:stCondLst>
                                        </p:cTn>
                                        <p:tgtEl>
                                          <p:spTgt spid="67"/>
                                        </p:tgtEl>
                                        <p:attrNameLst>
                                          <p:attrName>style.visibility</p:attrName>
                                        </p:attrNameLst>
                                      </p:cBhvr>
                                      <p:to>
                                        <p:strVal val="visible"/>
                                      </p:to>
                                    </p:set>
                                    <p:anim calcmode="lin" valueType="num">
                                      <p:cBhvr>
                                        <p:cTn id="59" dur="500" fill="hold"/>
                                        <p:tgtEl>
                                          <p:spTgt spid="67"/>
                                        </p:tgtEl>
                                        <p:attrNameLst>
                                          <p:attrName>ppt_w</p:attrName>
                                        </p:attrNameLst>
                                      </p:cBhvr>
                                      <p:tavLst>
                                        <p:tav tm="0">
                                          <p:val>
                                            <p:strVal val="4*#ppt_w"/>
                                          </p:val>
                                        </p:tav>
                                        <p:tav tm="100000">
                                          <p:val>
                                            <p:strVal val="#ppt_w"/>
                                          </p:val>
                                        </p:tav>
                                      </p:tavLst>
                                    </p:anim>
                                    <p:anim calcmode="lin" valueType="num">
                                      <p:cBhvr>
                                        <p:cTn id="60" dur="500" fill="hold"/>
                                        <p:tgtEl>
                                          <p:spTgt spid="67"/>
                                        </p:tgtEl>
                                        <p:attrNameLst>
                                          <p:attrName>ppt_h</p:attrName>
                                        </p:attrNameLst>
                                      </p:cBhvr>
                                      <p:tavLst>
                                        <p:tav tm="0">
                                          <p:val>
                                            <p:strVal val="4*#ppt_h"/>
                                          </p:val>
                                        </p:tav>
                                        <p:tav tm="100000">
                                          <p:val>
                                            <p:strVal val="#ppt_h"/>
                                          </p:val>
                                        </p:tav>
                                      </p:tavLst>
                                    </p:anim>
                                  </p:childTnLst>
                                </p:cTn>
                              </p:par>
                              <p:par>
                                <p:cTn id="61" presetID="23" presetClass="entr" presetSubtype="32" fill="hold" nodeType="withEffect">
                                  <p:stCondLst>
                                    <p:cond delay="10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strVal val="4*#ppt_w"/>
                                          </p:val>
                                        </p:tav>
                                        <p:tav tm="100000">
                                          <p:val>
                                            <p:strVal val="#ppt_w"/>
                                          </p:val>
                                        </p:tav>
                                      </p:tavLst>
                                    </p:anim>
                                    <p:anim calcmode="lin" valueType="num">
                                      <p:cBhvr>
                                        <p:cTn id="64" dur="500" fill="hold"/>
                                        <p:tgtEl>
                                          <p:spTgt spid="71"/>
                                        </p:tgtEl>
                                        <p:attrNameLst>
                                          <p:attrName>ppt_h</p:attrName>
                                        </p:attrNameLst>
                                      </p:cBhvr>
                                      <p:tavLst>
                                        <p:tav tm="0">
                                          <p:val>
                                            <p:strVal val="4*#ppt_h"/>
                                          </p:val>
                                        </p:tav>
                                        <p:tav tm="100000">
                                          <p:val>
                                            <p:strVal val="#ppt_h"/>
                                          </p:val>
                                        </p:tav>
                                      </p:tavLst>
                                    </p:anim>
                                  </p:childTnLst>
                                </p:cTn>
                              </p:par>
                              <p:par>
                                <p:cTn id="65" presetID="23" presetClass="entr" presetSubtype="32" fill="hold" nodeType="withEffect">
                                  <p:stCondLst>
                                    <p:cond delay="20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strVal val="4*#ppt_w"/>
                                          </p:val>
                                        </p:tav>
                                        <p:tav tm="100000">
                                          <p:val>
                                            <p:strVal val="#ppt_w"/>
                                          </p:val>
                                        </p:tav>
                                      </p:tavLst>
                                    </p:anim>
                                    <p:anim calcmode="lin" valueType="num">
                                      <p:cBhvr>
                                        <p:cTn id="68" dur="500" fill="hold"/>
                                        <p:tgtEl>
                                          <p:spTgt spid="75"/>
                                        </p:tgtEl>
                                        <p:attrNameLst>
                                          <p:attrName>ppt_h</p:attrName>
                                        </p:attrNameLst>
                                      </p:cBhvr>
                                      <p:tavLst>
                                        <p:tav tm="0">
                                          <p:val>
                                            <p:strVal val="4*#ppt_h"/>
                                          </p:val>
                                        </p:tav>
                                        <p:tav tm="100000">
                                          <p:val>
                                            <p:strVal val="#ppt_h"/>
                                          </p:val>
                                        </p:tav>
                                      </p:tavLst>
                                    </p:anim>
                                  </p:childTnLst>
                                </p:cTn>
                              </p:par>
                              <p:par>
                                <p:cTn id="69" presetID="23" presetClass="entr" presetSubtype="32" fill="hold" nodeType="withEffect">
                                  <p:stCondLst>
                                    <p:cond delay="300"/>
                                  </p:stCondLst>
                                  <p:childTnLst>
                                    <p:set>
                                      <p:cBhvr>
                                        <p:cTn id="70" dur="1" fill="hold">
                                          <p:stCondLst>
                                            <p:cond delay="0"/>
                                          </p:stCondLst>
                                        </p:cTn>
                                        <p:tgtEl>
                                          <p:spTgt spid="79"/>
                                        </p:tgtEl>
                                        <p:attrNameLst>
                                          <p:attrName>style.visibility</p:attrName>
                                        </p:attrNameLst>
                                      </p:cBhvr>
                                      <p:to>
                                        <p:strVal val="visible"/>
                                      </p:to>
                                    </p:set>
                                    <p:anim calcmode="lin" valueType="num">
                                      <p:cBhvr>
                                        <p:cTn id="71" dur="500" fill="hold"/>
                                        <p:tgtEl>
                                          <p:spTgt spid="79"/>
                                        </p:tgtEl>
                                        <p:attrNameLst>
                                          <p:attrName>ppt_w</p:attrName>
                                        </p:attrNameLst>
                                      </p:cBhvr>
                                      <p:tavLst>
                                        <p:tav tm="0">
                                          <p:val>
                                            <p:strVal val="4*#ppt_w"/>
                                          </p:val>
                                        </p:tav>
                                        <p:tav tm="100000">
                                          <p:val>
                                            <p:strVal val="#ppt_w"/>
                                          </p:val>
                                        </p:tav>
                                      </p:tavLst>
                                    </p:anim>
                                    <p:anim calcmode="lin" valueType="num">
                                      <p:cBhvr>
                                        <p:cTn id="72" dur="500" fill="hold"/>
                                        <p:tgtEl>
                                          <p:spTgt spid="79"/>
                                        </p:tgtEl>
                                        <p:attrNameLst>
                                          <p:attrName>ppt_h</p:attrName>
                                        </p:attrNameLst>
                                      </p:cBhvr>
                                      <p:tavLst>
                                        <p:tav tm="0">
                                          <p:val>
                                            <p:strVal val="4*#ppt_h"/>
                                          </p:val>
                                        </p:tav>
                                        <p:tav tm="100000">
                                          <p:val>
                                            <p:strVal val="#ppt_h"/>
                                          </p:val>
                                        </p:tav>
                                      </p:tavLst>
                                    </p:anim>
                                  </p:childTnLst>
                                </p:cTn>
                              </p:par>
                              <p:par>
                                <p:cTn id="73" presetID="23" presetClass="entr" presetSubtype="32" fill="hold" nodeType="withEffect">
                                  <p:stCondLst>
                                    <p:cond delay="400"/>
                                  </p:stCondLst>
                                  <p:childTnLst>
                                    <p:set>
                                      <p:cBhvr>
                                        <p:cTn id="74" dur="1" fill="hold">
                                          <p:stCondLst>
                                            <p:cond delay="0"/>
                                          </p:stCondLst>
                                        </p:cTn>
                                        <p:tgtEl>
                                          <p:spTgt spid="83"/>
                                        </p:tgtEl>
                                        <p:attrNameLst>
                                          <p:attrName>style.visibility</p:attrName>
                                        </p:attrNameLst>
                                      </p:cBhvr>
                                      <p:to>
                                        <p:strVal val="visible"/>
                                      </p:to>
                                    </p:set>
                                    <p:anim calcmode="lin" valueType="num">
                                      <p:cBhvr>
                                        <p:cTn id="75" dur="500" fill="hold"/>
                                        <p:tgtEl>
                                          <p:spTgt spid="83"/>
                                        </p:tgtEl>
                                        <p:attrNameLst>
                                          <p:attrName>ppt_w</p:attrName>
                                        </p:attrNameLst>
                                      </p:cBhvr>
                                      <p:tavLst>
                                        <p:tav tm="0">
                                          <p:val>
                                            <p:strVal val="4*#ppt_w"/>
                                          </p:val>
                                        </p:tav>
                                        <p:tav tm="100000">
                                          <p:val>
                                            <p:strVal val="#ppt_w"/>
                                          </p:val>
                                        </p:tav>
                                      </p:tavLst>
                                    </p:anim>
                                    <p:anim calcmode="lin" valueType="num">
                                      <p:cBhvr>
                                        <p:cTn id="76" dur="500" fill="hold"/>
                                        <p:tgtEl>
                                          <p:spTgt spid="83"/>
                                        </p:tgtEl>
                                        <p:attrNameLst>
                                          <p:attrName>ppt_h</p:attrName>
                                        </p:attrNameLst>
                                      </p:cBhvr>
                                      <p:tavLst>
                                        <p:tav tm="0">
                                          <p:val>
                                            <p:strVal val="4*#ppt_h"/>
                                          </p:val>
                                        </p:tav>
                                        <p:tav tm="100000">
                                          <p:val>
                                            <p:strVal val="#ppt_h"/>
                                          </p:val>
                                        </p:tav>
                                      </p:tavLst>
                                    </p:anim>
                                  </p:childTnLst>
                                </p:cTn>
                              </p:par>
                              <p:par>
                                <p:cTn id="77" presetID="23" presetClass="entr" presetSubtype="32" fill="hold" nodeType="withEffect">
                                  <p:stCondLst>
                                    <p:cond delay="500"/>
                                  </p:stCondLst>
                                  <p:childTnLst>
                                    <p:set>
                                      <p:cBhvr>
                                        <p:cTn id="78" dur="1" fill="hold">
                                          <p:stCondLst>
                                            <p:cond delay="0"/>
                                          </p:stCondLst>
                                        </p:cTn>
                                        <p:tgtEl>
                                          <p:spTgt spid="87"/>
                                        </p:tgtEl>
                                        <p:attrNameLst>
                                          <p:attrName>style.visibility</p:attrName>
                                        </p:attrNameLst>
                                      </p:cBhvr>
                                      <p:to>
                                        <p:strVal val="visible"/>
                                      </p:to>
                                    </p:set>
                                    <p:anim calcmode="lin" valueType="num">
                                      <p:cBhvr>
                                        <p:cTn id="79" dur="500" fill="hold"/>
                                        <p:tgtEl>
                                          <p:spTgt spid="87"/>
                                        </p:tgtEl>
                                        <p:attrNameLst>
                                          <p:attrName>ppt_w</p:attrName>
                                        </p:attrNameLst>
                                      </p:cBhvr>
                                      <p:tavLst>
                                        <p:tav tm="0">
                                          <p:val>
                                            <p:strVal val="4*#ppt_w"/>
                                          </p:val>
                                        </p:tav>
                                        <p:tav tm="100000">
                                          <p:val>
                                            <p:strVal val="#ppt_w"/>
                                          </p:val>
                                        </p:tav>
                                      </p:tavLst>
                                    </p:anim>
                                    <p:anim calcmode="lin" valueType="num">
                                      <p:cBhvr>
                                        <p:cTn id="80" dur="500" fill="hold"/>
                                        <p:tgtEl>
                                          <p:spTgt spid="87"/>
                                        </p:tgtEl>
                                        <p:attrNameLst>
                                          <p:attrName>ppt_h</p:attrName>
                                        </p:attrNameLst>
                                      </p:cBhvr>
                                      <p:tavLst>
                                        <p:tav tm="0">
                                          <p:val>
                                            <p:strVal val="4*#ppt_h"/>
                                          </p:val>
                                        </p:tav>
                                        <p:tav tm="100000">
                                          <p:val>
                                            <p:strVal val="#ppt_h"/>
                                          </p:val>
                                        </p:tav>
                                      </p:tavLst>
                                    </p:anim>
                                  </p:childTnLst>
                                </p:cTn>
                              </p:par>
                              <p:par>
                                <p:cTn id="81" presetID="23" presetClass="entr" presetSubtype="32" fill="hold" nodeType="withEffect">
                                  <p:stCondLst>
                                    <p:cond delay="600"/>
                                  </p:stCondLst>
                                  <p:childTnLst>
                                    <p:set>
                                      <p:cBhvr>
                                        <p:cTn id="82" dur="1" fill="hold">
                                          <p:stCondLst>
                                            <p:cond delay="0"/>
                                          </p:stCondLst>
                                        </p:cTn>
                                        <p:tgtEl>
                                          <p:spTgt spid="91"/>
                                        </p:tgtEl>
                                        <p:attrNameLst>
                                          <p:attrName>style.visibility</p:attrName>
                                        </p:attrNameLst>
                                      </p:cBhvr>
                                      <p:to>
                                        <p:strVal val="visible"/>
                                      </p:to>
                                    </p:set>
                                    <p:anim calcmode="lin" valueType="num">
                                      <p:cBhvr>
                                        <p:cTn id="83" dur="500" fill="hold"/>
                                        <p:tgtEl>
                                          <p:spTgt spid="91"/>
                                        </p:tgtEl>
                                        <p:attrNameLst>
                                          <p:attrName>ppt_w</p:attrName>
                                        </p:attrNameLst>
                                      </p:cBhvr>
                                      <p:tavLst>
                                        <p:tav tm="0">
                                          <p:val>
                                            <p:strVal val="4*#ppt_w"/>
                                          </p:val>
                                        </p:tav>
                                        <p:tav tm="100000">
                                          <p:val>
                                            <p:strVal val="#ppt_w"/>
                                          </p:val>
                                        </p:tav>
                                      </p:tavLst>
                                    </p:anim>
                                    <p:anim calcmode="lin" valueType="num">
                                      <p:cBhvr>
                                        <p:cTn id="84" dur="500" fill="hold"/>
                                        <p:tgtEl>
                                          <p:spTgt spid="91"/>
                                        </p:tgtEl>
                                        <p:attrNameLst>
                                          <p:attrName>ppt_h</p:attrName>
                                        </p:attrNameLst>
                                      </p:cBhvr>
                                      <p:tavLst>
                                        <p:tav tm="0">
                                          <p:val>
                                            <p:strVal val="4*#ppt_h"/>
                                          </p:val>
                                        </p:tav>
                                        <p:tav tm="100000">
                                          <p:val>
                                            <p:strVal val="#ppt_h"/>
                                          </p:val>
                                        </p:tav>
                                      </p:tavLst>
                                    </p:anim>
                                  </p:childTnLst>
                                </p:cTn>
                              </p:par>
                              <p:par>
                                <p:cTn id="85" presetID="23" presetClass="entr" presetSubtype="32" fill="hold" nodeType="withEffect">
                                  <p:stCondLst>
                                    <p:cond delay="700"/>
                                  </p:stCondLst>
                                  <p:childTnLst>
                                    <p:set>
                                      <p:cBhvr>
                                        <p:cTn id="86" dur="1" fill="hold">
                                          <p:stCondLst>
                                            <p:cond delay="0"/>
                                          </p:stCondLst>
                                        </p:cTn>
                                        <p:tgtEl>
                                          <p:spTgt spid="95"/>
                                        </p:tgtEl>
                                        <p:attrNameLst>
                                          <p:attrName>style.visibility</p:attrName>
                                        </p:attrNameLst>
                                      </p:cBhvr>
                                      <p:to>
                                        <p:strVal val="visible"/>
                                      </p:to>
                                    </p:set>
                                    <p:anim calcmode="lin" valueType="num">
                                      <p:cBhvr>
                                        <p:cTn id="87" dur="500" fill="hold"/>
                                        <p:tgtEl>
                                          <p:spTgt spid="95"/>
                                        </p:tgtEl>
                                        <p:attrNameLst>
                                          <p:attrName>ppt_w</p:attrName>
                                        </p:attrNameLst>
                                      </p:cBhvr>
                                      <p:tavLst>
                                        <p:tav tm="0">
                                          <p:val>
                                            <p:strVal val="4*#ppt_w"/>
                                          </p:val>
                                        </p:tav>
                                        <p:tav tm="100000">
                                          <p:val>
                                            <p:strVal val="#ppt_w"/>
                                          </p:val>
                                        </p:tav>
                                      </p:tavLst>
                                    </p:anim>
                                    <p:anim calcmode="lin" valueType="num">
                                      <p:cBhvr>
                                        <p:cTn id="88" dur="500" fill="hold"/>
                                        <p:tgtEl>
                                          <p:spTgt spid="95"/>
                                        </p:tgtEl>
                                        <p:attrNameLst>
                                          <p:attrName>ppt_h</p:attrName>
                                        </p:attrNameLst>
                                      </p:cBhvr>
                                      <p:tavLst>
                                        <p:tav tm="0">
                                          <p:val>
                                            <p:strVal val="4*#ppt_h"/>
                                          </p:val>
                                        </p:tav>
                                        <p:tav tm="100000">
                                          <p:val>
                                            <p:strVal val="#ppt_h"/>
                                          </p:val>
                                        </p:tav>
                                      </p:tavLst>
                                    </p:anim>
                                  </p:childTnLst>
                                </p:cTn>
                              </p:par>
                              <p:par>
                                <p:cTn id="89" presetID="23" presetClass="entr" presetSubtype="32" fill="hold" nodeType="withEffect">
                                  <p:stCondLst>
                                    <p:cond delay="800"/>
                                  </p:stCondLst>
                                  <p:childTnLst>
                                    <p:set>
                                      <p:cBhvr>
                                        <p:cTn id="90" dur="1" fill="hold">
                                          <p:stCondLst>
                                            <p:cond delay="0"/>
                                          </p:stCondLst>
                                        </p:cTn>
                                        <p:tgtEl>
                                          <p:spTgt spid="99"/>
                                        </p:tgtEl>
                                        <p:attrNameLst>
                                          <p:attrName>style.visibility</p:attrName>
                                        </p:attrNameLst>
                                      </p:cBhvr>
                                      <p:to>
                                        <p:strVal val="visible"/>
                                      </p:to>
                                    </p:set>
                                    <p:anim calcmode="lin" valueType="num">
                                      <p:cBhvr>
                                        <p:cTn id="91" dur="500" fill="hold"/>
                                        <p:tgtEl>
                                          <p:spTgt spid="99"/>
                                        </p:tgtEl>
                                        <p:attrNameLst>
                                          <p:attrName>ppt_w</p:attrName>
                                        </p:attrNameLst>
                                      </p:cBhvr>
                                      <p:tavLst>
                                        <p:tav tm="0">
                                          <p:val>
                                            <p:strVal val="4*#ppt_w"/>
                                          </p:val>
                                        </p:tav>
                                        <p:tav tm="100000">
                                          <p:val>
                                            <p:strVal val="#ppt_w"/>
                                          </p:val>
                                        </p:tav>
                                      </p:tavLst>
                                    </p:anim>
                                    <p:anim calcmode="lin" valueType="num">
                                      <p:cBhvr>
                                        <p:cTn id="92" dur="500" fill="hold"/>
                                        <p:tgtEl>
                                          <p:spTgt spid="9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38641D-67CC-4F61-BED7-4CEE12316FB4}"/>
              </a:ext>
            </a:extLst>
          </p:cNvPr>
          <p:cNvGrpSpPr/>
          <p:nvPr/>
        </p:nvGrpSpPr>
        <p:grpSpPr>
          <a:xfrm>
            <a:off x="4643120" y="1841500"/>
            <a:ext cx="6172200" cy="666750"/>
            <a:chOff x="4419600" y="1485900"/>
            <a:chExt cx="6172200" cy="666750"/>
          </a:xfrm>
        </p:grpSpPr>
        <p:grpSp>
          <p:nvGrpSpPr>
            <p:cNvPr id="51" name="组合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6FB118-201B-47D5-9491-235EEBD55C4A}"/>
                </a:ext>
              </a:extLst>
            </p:cNvPr>
            <p:cNvGrpSpPr/>
            <p:nvPr/>
          </p:nvGrpSpPr>
          <p:grpSpPr>
            <a:xfrm>
              <a:off x="4419600" y="1485900"/>
              <a:ext cx="6172200" cy="666750"/>
              <a:chOff x="4419600" y="1485900"/>
              <a:chExt cx="6172200" cy="666750"/>
            </a:xfrm>
          </p:grpSpPr>
          <p:sp>
            <p:nvSpPr>
              <p:cNvPr id="22"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D1205D-10F0-4E9B-BFD7-2A3CDCA7CAD1}"/>
                  </a:ext>
                </a:extLst>
              </p:cNvPr>
              <p:cNvSpPr/>
              <p:nvPr>
                <p:custDataLst>
                  <p:tags r:id="rId15"/>
                </p:custDataLst>
              </p:nvPr>
            </p:nvSpPr>
            <p:spPr>
              <a:xfrm>
                <a:off x="4419600" y="1485900"/>
                <a:ext cx="6172200" cy="666750"/>
              </a:xfrm>
              <a:prstGeom prst="roundRect">
                <a:avLst>
                  <a:gd name="adj" fmla="val 22381"/>
                </a:avLst>
              </a:prstGeom>
              <a:solidFill>
                <a:srgbClr val="C00000"/>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956159-029B-4ABE-A4A6-FCD3B677E63F}"/>
                  </a:ext>
                </a:extLst>
              </p:cNvPr>
              <p:cNvPicPr>
                <a:picLocks noChangeAspect="1"/>
              </p:cNvPicPr>
              <p:nvPr>
                <p:custDataLst>
                  <p:tags r:id="rId16"/>
                </p:custDataLst>
              </p:nvPr>
            </p:nvPicPr>
            <p:blipFill>
              <a:blip r:embed="rId19" cstate="print">
                <a:extLst>
                  <a:ext uri="{28A0092B-C50C-407E-A947-70E740481C1C}">
                    <a14:useLocalDpi xmlns:a14="http://schemas.microsoft.com/office/drawing/2010/main" val="0"/>
                  </a:ext>
                </a:extLst>
              </a:blip>
              <a:stretch>
                <a:fillRect/>
              </a:stretch>
            </p:blipFill>
            <p:spPr>
              <a:xfrm>
                <a:off x="4476750" y="1548080"/>
                <a:ext cx="1028700" cy="578866"/>
              </a:xfrm>
              <a:prstGeom prst="rect">
                <a:avLst/>
              </a:prstGeom>
            </p:spPr>
          </p:pic>
        </p:grpSp>
        <p:sp>
          <p:nvSpPr>
            <p:cNvPr id="23"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D6585F-C3A4-4C8E-BF8F-5011EE8C4C34}"/>
                </a:ext>
              </a:extLst>
            </p:cNvPr>
            <p:cNvSpPr txBox="1"/>
            <p:nvPr>
              <p:custDataLst>
                <p:tags r:id="rId14"/>
              </p:custDataLst>
            </p:nvPr>
          </p:nvSpPr>
          <p:spPr>
            <a:xfrm>
              <a:off x="5440907" y="1600200"/>
              <a:ext cx="3829050" cy="461665"/>
            </a:xfrm>
            <a:prstGeom prst="rect">
              <a:avLst/>
            </a:prstGeom>
            <a:noFill/>
          </p:spPr>
          <p:txBody>
            <a:bodyPr wrap="square" rtlCol="0">
              <a:spAutoFit/>
            </a:bodyPr>
            <a:lstStyle/>
            <a:p>
              <a:r>
                <a:rPr lang="zh-CN" altLang="en-US" sz="2400" b="1" dirty="0">
                  <a:solidFill>
                    <a:srgbClr val="FEFDF8"/>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编纂民法典的重大意义</a:t>
              </a:r>
            </a:p>
          </p:txBody>
        </p:sp>
      </p:grpSp>
      <p:grpSp>
        <p:nvGrpSpPr>
          <p:cNvPr id="53"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2B6175-9E58-43DF-B9F0-0F2093C7E569}"/>
              </a:ext>
            </a:extLst>
          </p:cNvPr>
          <p:cNvGrpSpPr/>
          <p:nvPr/>
        </p:nvGrpSpPr>
        <p:grpSpPr>
          <a:xfrm>
            <a:off x="4643120" y="2864000"/>
            <a:ext cx="6172200" cy="666750"/>
            <a:chOff x="4419600" y="2391054"/>
            <a:chExt cx="6172200" cy="666750"/>
          </a:xfrm>
        </p:grpSpPr>
        <p:grpSp>
          <p:nvGrpSpPr>
            <p:cNvPr id="50" name="组合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7B6EA1-9FC4-49CA-B790-86C776EE5600}"/>
                </a:ext>
              </a:extLst>
            </p:cNvPr>
            <p:cNvGrpSpPr/>
            <p:nvPr/>
          </p:nvGrpSpPr>
          <p:grpSpPr>
            <a:xfrm>
              <a:off x="4419600" y="2391054"/>
              <a:ext cx="6172200" cy="666750"/>
              <a:chOff x="4419600" y="2362200"/>
              <a:chExt cx="6172200" cy="666750"/>
            </a:xfrm>
          </p:grpSpPr>
          <p:sp>
            <p:nvSpPr>
              <p:cNvPr id="26"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03419E-4D44-46B3-86BE-0107E0C11AE9}"/>
                  </a:ext>
                </a:extLst>
              </p:cNvPr>
              <p:cNvSpPr/>
              <p:nvPr>
                <p:custDataLst>
                  <p:tags r:id="rId12"/>
                </p:custDataLst>
              </p:nvPr>
            </p:nvSpPr>
            <p:spPr>
              <a:xfrm>
                <a:off x="4419600" y="2362200"/>
                <a:ext cx="6172200" cy="666750"/>
              </a:xfrm>
              <a:prstGeom prst="roundRect">
                <a:avLst>
                  <a:gd name="adj" fmla="val 22381"/>
                </a:avLst>
              </a:prstGeom>
              <a:solidFill>
                <a:srgbClr val="C00000"/>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C28417-79CB-419E-9A4A-D28ED5C0C87E}"/>
                  </a:ext>
                </a:extLst>
              </p:cNvPr>
              <p:cNvPicPr>
                <a:picLocks noChangeAspect="1"/>
              </p:cNvPicPr>
              <p:nvPr>
                <p:custDataLst>
                  <p:tags r:id="rId13"/>
                </p:custDataLst>
              </p:nvPr>
            </p:nvPicPr>
            <p:blipFill>
              <a:blip r:embed="rId19" cstate="print">
                <a:extLst>
                  <a:ext uri="{28A0092B-C50C-407E-A947-70E740481C1C}">
                    <a14:useLocalDpi xmlns:a14="http://schemas.microsoft.com/office/drawing/2010/main" val="0"/>
                  </a:ext>
                </a:extLst>
              </a:blip>
              <a:stretch>
                <a:fillRect/>
              </a:stretch>
            </p:blipFill>
            <p:spPr>
              <a:xfrm>
                <a:off x="4476750" y="2424380"/>
                <a:ext cx="1028700" cy="578866"/>
              </a:xfrm>
              <a:prstGeom prst="rect">
                <a:avLst/>
              </a:prstGeom>
            </p:spPr>
          </p:pic>
        </p:grpSp>
        <p:sp>
          <p:nvSpPr>
            <p:cNvPr id="27" name="Aitds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72D169-59BD-430E-9515-8EB02E44A4DF}"/>
                </a:ext>
              </a:extLst>
            </p:cNvPr>
            <p:cNvSpPr txBox="1"/>
            <p:nvPr>
              <p:custDataLst>
                <p:tags r:id="rId11"/>
              </p:custDataLst>
            </p:nvPr>
          </p:nvSpPr>
          <p:spPr>
            <a:xfrm>
              <a:off x="5440907" y="2501900"/>
              <a:ext cx="5010150" cy="461665"/>
            </a:xfrm>
            <a:prstGeom prst="rect">
              <a:avLst/>
            </a:prstGeom>
            <a:noFill/>
          </p:spPr>
          <p:txBody>
            <a:bodyPr wrap="square" rtlCol="0">
              <a:spAutoFit/>
            </a:bodyPr>
            <a:lstStyle/>
            <a:p>
              <a:r>
                <a:rPr lang="zh-CN" altLang="en-US" sz="2400" b="1" dirty="0">
                  <a:solidFill>
                    <a:srgbClr val="FEFDF8"/>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民法典亮点解析</a:t>
              </a:r>
            </a:p>
          </p:txBody>
        </p:sp>
      </p:grpSp>
      <p:grpSp>
        <p:nvGrpSpPr>
          <p:cNvPr id="54"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F0AE57-37AF-4734-A3EC-5436195EE3E3}"/>
              </a:ext>
            </a:extLst>
          </p:cNvPr>
          <p:cNvGrpSpPr/>
          <p:nvPr/>
        </p:nvGrpSpPr>
        <p:grpSpPr>
          <a:xfrm>
            <a:off x="4643120" y="3886500"/>
            <a:ext cx="6172200" cy="666750"/>
            <a:chOff x="4419600" y="3296208"/>
            <a:chExt cx="6172200" cy="666750"/>
          </a:xfrm>
        </p:grpSpPr>
        <p:grpSp>
          <p:nvGrpSpPr>
            <p:cNvPr id="49" name="组合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F4D16C-A23D-4C9A-83D7-7104F3529534}"/>
                </a:ext>
              </a:extLst>
            </p:cNvPr>
            <p:cNvGrpSpPr/>
            <p:nvPr/>
          </p:nvGrpSpPr>
          <p:grpSpPr>
            <a:xfrm>
              <a:off x="4419600" y="3296208"/>
              <a:ext cx="6172200" cy="666750"/>
              <a:chOff x="4419600" y="3238500"/>
              <a:chExt cx="6172200" cy="666750"/>
            </a:xfrm>
          </p:grpSpPr>
          <p:sp>
            <p:nvSpPr>
              <p:cNvPr id="30"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6218A2-F837-45D5-84A0-C70C294F2E2C}"/>
                  </a:ext>
                </a:extLst>
              </p:cNvPr>
              <p:cNvSpPr/>
              <p:nvPr>
                <p:custDataLst>
                  <p:tags r:id="rId9"/>
                </p:custDataLst>
              </p:nvPr>
            </p:nvSpPr>
            <p:spPr>
              <a:xfrm>
                <a:off x="4419600" y="3238500"/>
                <a:ext cx="6172200" cy="666750"/>
              </a:xfrm>
              <a:prstGeom prst="roundRect">
                <a:avLst>
                  <a:gd name="adj" fmla="val 22381"/>
                </a:avLst>
              </a:prstGeom>
              <a:solidFill>
                <a:srgbClr val="C00000"/>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Aitds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1A1473-DEFC-4497-96F2-591D00C244F8}"/>
                  </a:ext>
                </a:extLst>
              </p:cNvPr>
              <p:cNvPicPr>
                <a:picLocks noChangeAspect="1"/>
              </p:cNvPicPr>
              <p:nvPr>
                <p:custDataLst>
                  <p:tags r:id="rId10"/>
                </p:custDataLst>
              </p:nvPr>
            </p:nvPicPr>
            <p:blipFill>
              <a:blip r:embed="rId19" cstate="print">
                <a:extLst>
                  <a:ext uri="{28A0092B-C50C-407E-A947-70E740481C1C}">
                    <a14:useLocalDpi xmlns:a14="http://schemas.microsoft.com/office/drawing/2010/main" val="0"/>
                  </a:ext>
                </a:extLst>
              </a:blip>
              <a:stretch>
                <a:fillRect/>
              </a:stretch>
            </p:blipFill>
            <p:spPr>
              <a:xfrm>
                <a:off x="4476750" y="3300680"/>
                <a:ext cx="1028700" cy="578866"/>
              </a:xfrm>
              <a:prstGeom prst="rect">
                <a:avLst/>
              </a:prstGeom>
            </p:spPr>
          </p:pic>
        </p:grpSp>
        <p:sp>
          <p:nvSpPr>
            <p:cNvPr id="31" name="Aitds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0FD153-DA04-4222-A274-ACBD684F2342}"/>
                </a:ext>
              </a:extLst>
            </p:cNvPr>
            <p:cNvSpPr txBox="1"/>
            <p:nvPr>
              <p:custDataLst>
                <p:tags r:id="rId8"/>
              </p:custDataLst>
            </p:nvPr>
          </p:nvSpPr>
          <p:spPr>
            <a:xfrm>
              <a:off x="5440907" y="3412778"/>
              <a:ext cx="4876800" cy="461665"/>
            </a:xfrm>
            <a:prstGeom prst="rect">
              <a:avLst/>
            </a:prstGeom>
            <a:noFill/>
          </p:spPr>
          <p:txBody>
            <a:bodyPr wrap="square" rtlCol="0">
              <a:spAutoFit/>
            </a:bodyPr>
            <a:lstStyle/>
            <a:p>
              <a:r>
                <a:rPr lang="zh-CN" altLang="en-US" sz="2400" b="1" dirty="0">
                  <a:solidFill>
                    <a:srgbClr val="FEFDF8"/>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民法典的主要内容</a:t>
              </a:r>
            </a:p>
          </p:txBody>
        </p:sp>
      </p:grpSp>
      <p:grpSp>
        <p:nvGrpSpPr>
          <p:cNvPr id="55"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ADC6C2-51A4-48C0-9205-EB849E9ECA76}"/>
              </a:ext>
            </a:extLst>
          </p:cNvPr>
          <p:cNvGrpSpPr/>
          <p:nvPr/>
        </p:nvGrpSpPr>
        <p:grpSpPr>
          <a:xfrm>
            <a:off x="4643120" y="4908999"/>
            <a:ext cx="6172200" cy="666750"/>
            <a:chOff x="4419600" y="4201362"/>
            <a:chExt cx="6172200" cy="666750"/>
          </a:xfrm>
        </p:grpSpPr>
        <p:grpSp>
          <p:nvGrpSpPr>
            <p:cNvPr id="48" name="组合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539A58-0265-409E-80FD-43FB96551B92}"/>
                </a:ext>
              </a:extLst>
            </p:cNvPr>
            <p:cNvGrpSpPr/>
            <p:nvPr/>
          </p:nvGrpSpPr>
          <p:grpSpPr>
            <a:xfrm>
              <a:off x="4419600" y="4201362"/>
              <a:ext cx="6172200" cy="666750"/>
              <a:chOff x="4419600" y="4114800"/>
              <a:chExt cx="6172200" cy="666750"/>
            </a:xfrm>
          </p:grpSpPr>
          <p:sp>
            <p:nvSpPr>
              <p:cNvPr id="34" name="Aitds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15FC7C-F847-45FB-A387-D2F309FFED26}"/>
                  </a:ext>
                </a:extLst>
              </p:cNvPr>
              <p:cNvSpPr/>
              <p:nvPr>
                <p:custDataLst>
                  <p:tags r:id="rId6"/>
                </p:custDataLst>
              </p:nvPr>
            </p:nvSpPr>
            <p:spPr>
              <a:xfrm>
                <a:off x="4419600" y="4114800"/>
                <a:ext cx="6172200" cy="666750"/>
              </a:xfrm>
              <a:prstGeom prst="roundRect">
                <a:avLst>
                  <a:gd name="adj" fmla="val 22381"/>
                </a:avLst>
              </a:prstGeom>
              <a:solidFill>
                <a:srgbClr val="C00000"/>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Aitds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7D2A1D2-DF97-4451-B970-9859201F7C2E}"/>
                  </a:ext>
                </a:extLst>
              </p:cNvPr>
              <p:cNvPicPr>
                <a:picLocks noChangeAspect="1"/>
              </p:cNvPicPr>
              <p:nvPr>
                <p:custDataLst>
                  <p:tags r:id="rId7"/>
                </p:custDataLst>
              </p:nvPr>
            </p:nvPicPr>
            <p:blipFill>
              <a:blip r:embed="rId19" cstate="print">
                <a:extLst>
                  <a:ext uri="{28A0092B-C50C-407E-A947-70E740481C1C}">
                    <a14:useLocalDpi xmlns:a14="http://schemas.microsoft.com/office/drawing/2010/main" val="0"/>
                  </a:ext>
                </a:extLst>
              </a:blip>
              <a:stretch>
                <a:fillRect/>
              </a:stretch>
            </p:blipFill>
            <p:spPr>
              <a:xfrm>
                <a:off x="4476750" y="4176980"/>
                <a:ext cx="1028700" cy="578866"/>
              </a:xfrm>
              <a:prstGeom prst="rect">
                <a:avLst/>
              </a:prstGeom>
            </p:spPr>
          </p:pic>
        </p:grpSp>
        <p:sp>
          <p:nvSpPr>
            <p:cNvPr id="35" name="Aitds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C67C46-9E52-462F-8326-73FB5D0F870A}"/>
                </a:ext>
              </a:extLst>
            </p:cNvPr>
            <p:cNvSpPr txBox="1"/>
            <p:nvPr>
              <p:custDataLst>
                <p:tags r:id="rId5"/>
              </p:custDataLst>
            </p:nvPr>
          </p:nvSpPr>
          <p:spPr>
            <a:xfrm>
              <a:off x="5440907" y="4305300"/>
              <a:ext cx="4769893" cy="461665"/>
            </a:xfrm>
            <a:prstGeom prst="rect">
              <a:avLst/>
            </a:prstGeom>
            <a:noFill/>
          </p:spPr>
          <p:txBody>
            <a:bodyPr wrap="square" rtlCol="0">
              <a:spAutoFit/>
            </a:bodyPr>
            <a:lstStyle/>
            <a:p>
              <a:r>
                <a:rPr lang="zh-CN" altLang="en-US" sz="2400" b="1" dirty="0">
                  <a:solidFill>
                    <a:srgbClr val="FEFDF8"/>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息息相关的民法典内容解读</a:t>
              </a:r>
            </a:p>
          </p:txBody>
        </p:sp>
      </p:grpSp>
      <p:sp>
        <p:nvSpPr>
          <p:cNvPr id="36"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2823EB-6C0D-40A2-AFC8-A1F989BE5885}"/>
              </a:ext>
            </a:extLst>
          </p:cNvPr>
          <p:cNvSpPr/>
          <p:nvPr>
            <p:custDataLst>
              <p:tags r:id="rId1"/>
            </p:custDataLst>
          </p:nvPr>
        </p:nvSpPr>
        <p:spPr>
          <a:xfrm>
            <a:off x="1488813" y="3916402"/>
            <a:ext cx="1959159" cy="1107996"/>
          </a:xfrm>
          <a:prstGeom prst="rect">
            <a:avLst/>
          </a:prstGeom>
          <a:noFill/>
          <a:effectLst/>
        </p:spPr>
        <p:txBody>
          <a:bodyPr wrap="square" rtlCol="0">
            <a:spAutoFit/>
          </a:bodyPr>
          <a:lstStyle/>
          <a:p>
            <a:pPr algn="dist" defTabSz="914400"/>
            <a:r>
              <a:rPr lang="zh-CN" altLang="en-US" sz="6600" b="1" dirty="0">
                <a:solidFill>
                  <a:srgbClr val="C00000"/>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字魂58号-创中黑-Regular" panose="00000500000000000000" pitchFamily="2" charset="-122"/>
              </a:rPr>
              <a:t>目录</a:t>
            </a:r>
          </a:p>
        </p:txBody>
      </p:sp>
      <p:sp>
        <p:nvSpPr>
          <p:cNvPr id="37"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B8B4DF-4F6F-47BF-9F04-9099E15A44BC}"/>
              </a:ext>
            </a:extLst>
          </p:cNvPr>
          <p:cNvSpPr/>
          <p:nvPr>
            <p:custDataLst>
              <p:tags r:id="rId2"/>
            </p:custDataLst>
          </p:nvPr>
        </p:nvSpPr>
        <p:spPr>
          <a:xfrm>
            <a:off x="1469763" y="4795682"/>
            <a:ext cx="1967613" cy="461665"/>
          </a:xfrm>
          <a:prstGeom prst="rect">
            <a:avLst/>
          </a:prstGeom>
          <a:noFill/>
          <a:effectLst/>
        </p:spPr>
        <p:txBody>
          <a:bodyPr wrap="square" rtlCol="0">
            <a:spAutoFit/>
          </a:bodyPr>
          <a:lstStyle/>
          <a:p>
            <a:pPr algn="ctr" defTabSz="914400"/>
            <a:r>
              <a:rPr lang="en-US" altLang="zh-CN" sz="2400" b="1" dirty="0">
                <a:solidFill>
                  <a:srgbClr val="C00000"/>
                </a:solidFill>
                <a:latin typeface="+mj-ea"/>
                <a:ea typeface="+mj-ea"/>
                <a:sym typeface="字魂58号-创中黑-Regular" panose="00000500000000000000" pitchFamily="2" charset="-122"/>
              </a:rPr>
              <a:t>CONTENTE</a:t>
            </a:r>
          </a:p>
        </p:txBody>
      </p:sp>
      <p:sp>
        <p:nvSpPr>
          <p:cNvPr id="39"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851FDF-C6B1-43CB-8488-9D291D4DFBAB}"/>
              </a:ext>
            </a:extLst>
          </p:cNvPr>
          <p:cNvSpPr/>
          <p:nvPr>
            <p:custDataLst>
              <p:tags r:id="rId3"/>
            </p:custDataLst>
          </p:nvPr>
        </p:nvSpPr>
        <p:spPr>
          <a:xfrm rot="5400000" flipH="1" flipV="1">
            <a:off x="3124959" y="4971151"/>
            <a:ext cx="583656" cy="542447"/>
          </a:xfrm>
          <a:prstGeom prst="corner">
            <a:avLst>
              <a:gd name="adj1" fmla="val 7476"/>
              <a:gd name="adj2" fmla="val 7583"/>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sym typeface="字魂58号-创中黑-Regular" panose="00000500000000000000" pitchFamily="2" charset="-122"/>
            </a:endParaRPr>
          </a:p>
        </p:txBody>
      </p:sp>
      <p:sp>
        <p:nvSpPr>
          <p:cNvPr id="40"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41815B-DF31-45FE-8CF6-A8E687354901}"/>
              </a:ext>
            </a:extLst>
          </p:cNvPr>
          <p:cNvSpPr/>
          <p:nvPr>
            <p:custDataLst>
              <p:tags r:id="rId4"/>
            </p:custDataLst>
          </p:nvPr>
        </p:nvSpPr>
        <p:spPr>
          <a:xfrm rot="5400000">
            <a:off x="1296159" y="1392748"/>
            <a:ext cx="583656" cy="542447"/>
          </a:xfrm>
          <a:prstGeom prst="corner">
            <a:avLst>
              <a:gd name="adj1" fmla="val 7476"/>
              <a:gd name="adj2" fmla="val 7583"/>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阿里巴巴普惠体 Light" panose="00020600040101010101" pitchFamily="18" charset="-122"/>
              <a:ea typeface="阿里巴巴普惠体 Light" panose="00020600040101010101" pitchFamily="18" charset="-122"/>
              <a:sym typeface="字魂58号-创中黑-Regular" panose="00000500000000000000" pitchFamily="2" charset="-122"/>
            </a:endParaRPr>
          </a:p>
        </p:txBody>
      </p:sp>
      <p:grpSp>
        <p:nvGrpSpPr>
          <p:cNvPr id="41"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ACF9AD-4F54-4B3A-9FE0-FFDC5F46D473}"/>
              </a:ext>
            </a:extLst>
          </p:cNvPr>
          <p:cNvGrpSpPr/>
          <p:nvPr/>
        </p:nvGrpSpPr>
        <p:grpSpPr>
          <a:xfrm>
            <a:off x="1715341" y="1796875"/>
            <a:ext cx="1553470" cy="2034251"/>
            <a:chOff x="9792186" y="0"/>
            <a:chExt cx="2399814" cy="3142529"/>
          </a:xfrm>
        </p:grpSpPr>
        <p:pic>
          <p:nvPicPr>
            <p:cNvPr id="42" name="Aitds9-1" descr="图片包含 游戏机, 标志&#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1AD549-D6EC-42BE-9635-1D9A812942EE}"/>
                </a:ext>
              </a:extLst>
            </p:cNvPr>
            <p:cNvPicPr>
              <a:picLocks noChangeAspect="1"/>
            </p:cNvPicPr>
            <p:nvPr/>
          </p:nvPicPr>
          <p:blipFill>
            <a:blip r:embed="rId20" cstate="print">
              <a:extLst>
                <a:ext uri="{28A0092B-C50C-407E-A947-70E740481C1C}">
                  <a14:useLocalDpi xmlns:a14="http://schemas.microsoft.com/office/drawing/2010/main" val="0"/>
                </a:ext>
              </a:extLst>
            </a:blip>
            <a:srcRect l="27411" t="9815" r="30308" b="10418"/>
            <a:stretch>
              <a:fillRect/>
            </a:stretch>
          </p:blipFill>
          <p:spPr>
            <a:xfrm>
              <a:off x="9792186" y="0"/>
              <a:ext cx="2399814" cy="3142528"/>
            </a:xfrm>
            <a:custGeom>
              <a:avLst/>
              <a:gdLst>
                <a:gd name="connsiteX0" fmla="*/ 0 w 2399814"/>
                <a:gd name="connsiteY0" fmla="*/ 0 h 3142528"/>
                <a:gd name="connsiteX1" fmla="*/ 2399814 w 2399814"/>
                <a:gd name="connsiteY1" fmla="*/ 0 h 3142528"/>
                <a:gd name="connsiteX2" fmla="*/ 2399814 w 2399814"/>
                <a:gd name="connsiteY2" fmla="*/ 3142528 h 3142528"/>
                <a:gd name="connsiteX3" fmla="*/ 0 w 2399814"/>
                <a:gd name="connsiteY3" fmla="*/ 3142528 h 3142528"/>
              </a:gdLst>
              <a:ahLst/>
              <a:cxnLst>
                <a:cxn ang="0">
                  <a:pos x="connsiteX0" y="connsiteY0"/>
                </a:cxn>
                <a:cxn ang="0">
                  <a:pos x="connsiteX1" y="connsiteY1"/>
                </a:cxn>
                <a:cxn ang="0">
                  <a:pos x="connsiteX2" y="connsiteY2"/>
                </a:cxn>
                <a:cxn ang="0">
                  <a:pos x="connsiteX3" y="connsiteY3"/>
                </a:cxn>
              </a:cxnLst>
              <a:rect l="l" t="t" r="r" b="b"/>
              <a:pathLst>
                <a:path w="2399814" h="3142528">
                  <a:moveTo>
                    <a:pt x="0" y="0"/>
                  </a:moveTo>
                  <a:lnTo>
                    <a:pt x="2399814" y="0"/>
                  </a:lnTo>
                  <a:lnTo>
                    <a:pt x="2399814" y="3142528"/>
                  </a:lnTo>
                  <a:lnTo>
                    <a:pt x="0" y="3142528"/>
                  </a:lnTo>
                  <a:close/>
                </a:path>
              </a:pathLst>
            </a:custGeom>
          </p:spPr>
        </p:pic>
        <p:pic>
          <p:nvPicPr>
            <p:cNvPr id="43" name="Aitds9-2" descr="图片包含 游戏机, 标志&#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8DE4CE-0B89-45B4-AB36-4E9BFB3A486E}"/>
                </a:ext>
              </a:extLst>
            </p:cNvPr>
            <p:cNvPicPr>
              <a:picLocks noChangeAspect="1"/>
            </p:cNvPicPr>
            <p:nvPr/>
          </p:nvPicPr>
          <p:blipFill>
            <a:blip r:embed="rId21" cstate="print">
              <a:extLst>
                <a:ext uri="{28A0092B-C50C-407E-A947-70E740481C1C}">
                  <a14:useLocalDpi xmlns:a14="http://schemas.microsoft.com/office/drawing/2010/main" val="0"/>
                </a:ext>
              </a:extLst>
            </a:blip>
            <a:srcRect l="29879" t="12758" r="27839" b="13419"/>
            <a:stretch>
              <a:fillRect/>
            </a:stretch>
          </p:blipFill>
          <p:spPr>
            <a:xfrm>
              <a:off x="9792186" y="0"/>
              <a:ext cx="2399814" cy="3142529"/>
            </a:xfrm>
            <a:custGeom>
              <a:avLst/>
              <a:gdLst>
                <a:gd name="connsiteX0" fmla="*/ 0 w 2399814"/>
                <a:gd name="connsiteY0" fmla="*/ 0 h 3142529"/>
                <a:gd name="connsiteX1" fmla="*/ 2399814 w 2399814"/>
                <a:gd name="connsiteY1" fmla="*/ 0 h 3142529"/>
                <a:gd name="connsiteX2" fmla="*/ 2399814 w 2399814"/>
                <a:gd name="connsiteY2" fmla="*/ 3142529 h 3142529"/>
                <a:gd name="connsiteX3" fmla="*/ 0 w 2399814"/>
                <a:gd name="connsiteY3" fmla="*/ 3142529 h 3142529"/>
              </a:gdLst>
              <a:ahLst/>
              <a:cxnLst>
                <a:cxn ang="0">
                  <a:pos x="connsiteX0" y="connsiteY0"/>
                </a:cxn>
                <a:cxn ang="0">
                  <a:pos x="connsiteX1" y="connsiteY1"/>
                </a:cxn>
                <a:cxn ang="0">
                  <a:pos x="connsiteX2" y="connsiteY2"/>
                </a:cxn>
                <a:cxn ang="0">
                  <a:pos x="connsiteX3" y="connsiteY3"/>
                </a:cxn>
              </a:cxnLst>
              <a:rect l="l" t="t" r="r" b="b"/>
              <a:pathLst>
                <a:path w="2399814" h="3142529">
                  <a:moveTo>
                    <a:pt x="0" y="0"/>
                  </a:moveTo>
                  <a:lnTo>
                    <a:pt x="2399814" y="0"/>
                  </a:lnTo>
                  <a:lnTo>
                    <a:pt x="2399814" y="3142529"/>
                  </a:lnTo>
                  <a:lnTo>
                    <a:pt x="0" y="3142529"/>
                  </a:lnTo>
                  <a:close/>
                </a:path>
              </a:pathLst>
            </a:custGeom>
          </p:spPr>
        </p:pic>
      </p:grpSp>
      <p:cxnSp>
        <p:nvCxnSpPr>
          <p:cNvPr id="57"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842798-7564-4854-8AB0-66B05252E367}"/>
              </a:ext>
            </a:extLst>
          </p:cNvPr>
          <p:cNvCxnSpPr>
            <a:cxnSpLocks/>
            <a:stCxn id="43" idx="1"/>
          </p:cNvCxnSpPr>
          <p:nvPr/>
        </p:nvCxnSpPr>
        <p:spPr>
          <a:xfrm flipV="1">
            <a:off x="3268811" y="1676401"/>
            <a:ext cx="7546509"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BE6E21E-2964-4451-AF8C-1E6230393B6E}"/>
              </a:ext>
            </a:extLst>
          </p:cNvPr>
          <p:cNvSpPr/>
          <p:nvPr/>
        </p:nvSpPr>
        <p:spPr>
          <a:xfrm>
            <a:off x="6555907" y="1248783"/>
            <a:ext cx="4339650" cy="369332"/>
          </a:xfrm>
          <a:prstGeom prst="rect">
            <a:avLst/>
          </a:prstGeom>
        </p:spPr>
        <p:txBody>
          <a:bodyPr wrap="none">
            <a:spAutoFit/>
          </a:bodyPr>
          <a:lstStyle/>
          <a:p>
            <a:pPr algn="r"/>
            <a:r>
              <a:rPr lang="zh-CN" altLang="en-US"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华文宋体" panose="02010600040101010101" pitchFamily="2" charset="-122"/>
              </a:rPr>
              <a:t>认真学习贯彻</a:t>
            </a:r>
            <a:r>
              <a:rPr lang="en-US" altLang="zh-CN"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华文宋体" panose="02010600040101010101" pitchFamily="2" charset="-122"/>
              </a:rPr>
              <a:t>《</a:t>
            </a:r>
            <a:r>
              <a:rPr lang="zh-CN" altLang="en-US"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华文宋体" panose="02010600040101010101" pitchFamily="2" charset="-122"/>
              </a:rPr>
              <a:t>中华人民共和国民法典</a:t>
            </a:r>
            <a:r>
              <a:rPr lang="en-US" altLang="zh-CN"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华文宋体" panose="02010600040101010101" pitchFamily="2" charset="-122"/>
              </a:rPr>
              <a:t>》</a:t>
            </a:r>
          </a:p>
        </p:txBody>
      </p:sp>
    </p:spTree>
    <p:extLst>
      <p:ext uri="{BB962C8B-B14F-4D97-AF65-F5344CB8AC3E}">
        <p14:creationId xmlns:p14="http://schemas.microsoft.com/office/powerpoint/2010/main" val="269023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6"/>
                                        </p:tgtEl>
                                        <p:attrNameLst>
                                          <p:attrName>style.visibility</p:attrName>
                                        </p:attrNameLst>
                                      </p:cBhvr>
                                      <p:to>
                                        <p:strVal val="visible"/>
                                      </p:to>
                                    </p:set>
                                    <p:anim calcmode="lin" valueType="num">
                                      <p:cBhvr>
                                        <p:cTn id="7" dur="250" fill="hold"/>
                                        <p:tgtEl>
                                          <p:spTgt spid="36"/>
                                        </p:tgtEl>
                                        <p:attrNameLst>
                                          <p:attrName>ppt_w</p:attrName>
                                        </p:attrNameLst>
                                      </p:cBhvr>
                                      <p:tavLst>
                                        <p:tav tm="0">
                                          <p:val>
                                            <p:fltVal val="0"/>
                                          </p:val>
                                        </p:tav>
                                        <p:tav tm="100000">
                                          <p:val>
                                            <p:strVal val="#ppt_w"/>
                                          </p:val>
                                        </p:tav>
                                      </p:tavLst>
                                    </p:anim>
                                    <p:anim calcmode="lin" valueType="num">
                                      <p:cBhvr>
                                        <p:cTn id="8" dur="250" fill="hold"/>
                                        <p:tgtEl>
                                          <p:spTgt spid="36"/>
                                        </p:tgtEl>
                                        <p:attrNameLst>
                                          <p:attrName>ppt_h</p:attrName>
                                        </p:attrNameLst>
                                      </p:cBhvr>
                                      <p:tavLst>
                                        <p:tav tm="0">
                                          <p:val>
                                            <p:fltVal val="0"/>
                                          </p:val>
                                        </p:tav>
                                        <p:tav tm="100000">
                                          <p:val>
                                            <p:strVal val="#ppt_h"/>
                                          </p:val>
                                        </p:tav>
                                      </p:tavLst>
                                    </p:anim>
                                    <p:animEffect transition="in" filter="fade">
                                      <p:cBhvr>
                                        <p:cTn id="9" dur="250"/>
                                        <p:tgtEl>
                                          <p:spTgt spid="36"/>
                                        </p:tgtEl>
                                      </p:cBhvr>
                                    </p:animEffect>
                                  </p:childTnLst>
                                </p:cTn>
                              </p:par>
                              <p:par>
                                <p:cTn id="10" presetID="53" presetClass="entr" presetSubtype="16" fill="hold" grpId="0" nodeType="withEffect">
                                  <p:stCondLst>
                                    <p:cond delay="600"/>
                                  </p:stCondLst>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ppt_w</p:attrName>
                                        </p:attrNameLst>
                                      </p:cBhvr>
                                      <p:tavLst>
                                        <p:tav tm="0">
                                          <p:val>
                                            <p:fltVal val="0"/>
                                          </p:val>
                                        </p:tav>
                                        <p:tav tm="100000">
                                          <p:val>
                                            <p:strVal val="#ppt_w"/>
                                          </p:val>
                                        </p:tav>
                                      </p:tavLst>
                                    </p:anim>
                                    <p:anim calcmode="lin" valueType="num">
                                      <p:cBhvr>
                                        <p:cTn id="13" dur="250" fill="hold"/>
                                        <p:tgtEl>
                                          <p:spTgt spid="37"/>
                                        </p:tgtEl>
                                        <p:attrNameLst>
                                          <p:attrName>ppt_h</p:attrName>
                                        </p:attrNameLst>
                                      </p:cBhvr>
                                      <p:tavLst>
                                        <p:tav tm="0">
                                          <p:val>
                                            <p:fltVal val="0"/>
                                          </p:val>
                                        </p:tav>
                                        <p:tav tm="100000">
                                          <p:val>
                                            <p:strVal val="#ppt_h"/>
                                          </p:val>
                                        </p:tav>
                                      </p:tavLst>
                                    </p:anim>
                                    <p:animEffect transition="in" filter="fade">
                                      <p:cBhvr>
                                        <p:cTn id="14" dur="250"/>
                                        <p:tgtEl>
                                          <p:spTgt spid="37"/>
                                        </p:tgtEl>
                                      </p:cBhvr>
                                    </p:animEffect>
                                  </p:childTnLst>
                                </p:cTn>
                              </p:par>
                              <p:par>
                                <p:cTn id="15" presetID="53" presetClass="entr" presetSubtype="16" fill="hold" grpId="0" nodeType="withEffect">
                                  <p:stCondLst>
                                    <p:cond delay="70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grpId="0" nodeType="withEffect">
                                  <p:stCondLst>
                                    <p:cond delay="80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42"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p:bldP spid="37" grpId="0" bldLvl="0"/>
      <p:bldP spid="39"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14DB2-B8C0-46D1-837C-9FD6D123C20F}"/>
              </a:ext>
            </a:extLst>
          </p:cNvPr>
          <p:cNvGrpSpPr/>
          <p:nvPr>
            <p:custDataLst>
              <p:tags r:id="rId1"/>
            </p:custDataLst>
          </p:nvPr>
        </p:nvGrpSpPr>
        <p:grpSpPr>
          <a:xfrm>
            <a:off x="2893336" y="3206599"/>
            <a:ext cx="6405326" cy="0"/>
            <a:chOff x="3002921" y="2879285"/>
            <a:chExt cx="6407828" cy="0"/>
          </a:xfrm>
        </p:grpSpPr>
        <p:cxnSp>
          <p:nvCxnSpPr>
            <p:cNvPr id="46"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96C665-CF23-4EE4-A42F-9FE4DA514EC4}"/>
                </a:ext>
              </a:extLst>
            </p:cNvPr>
            <p:cNvCxnSpPr/>
            <p:nvPr>
              <p:custDataLst>
                <p:tags r:id="rId5"/>
              </p:custDataLst>
            </p:nvPr>
          </p:nvCxnSpPr>
          <p:spPr bwMode="auto">
            <a:xfrm>
              <a:off x="3002921"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0A73BB0-5F7F-4058-8FFD-8138A8E39F59}"/>
                </a:ext>
              </a:extLst>
            </p:cNvPr>
            <p:cNvCxnSpPr/>
            <p:nvPr>
              <p:custDataLst>
                <p:tags r:id="rId6"/>
              </p:custDataLst>
            </p:nvPr>
          </p:nvCxnSpPr>
          <p:spPr bwMode="auto">
            <a:xfrm>
              <a:off x="7394525" y="2879285"/>
              <a:ext cx="2016224" cy="0"/>
            </a:xfrm>
            <a:prstGeom prst="line">
              <a:avLst/>
            </a:prstGeom>
            <a:solidFill>
              <a:schemeClr val="accent1"/>
            </a:solidFill>
            <a:ln w="28575" cap="flat" cmpd="sng" algn="ctr">
              <a:solidFill>
                <a:srgbClr val="BC1F1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65AF27-E96F-4E33-A88A-423969473215}"/>
              </a:ext>
            </a:extLst>
          </p:cNvPr>
          <p:cNvSpPr txBox="1"/>
          <p:nvPr>
            <p:custDataLst>
              <p:tags r:id="rId2"/>
            </p:custDataLst>
          </p:nvPr>
        </p:nvSpPr>
        <p:spPr>
          <a:xfrm>
            <a:off x="5163835" y="2883560"/>
            <a:ext cx="1864329" cy="646079"/>
          </a:xfrm>
          <a:prstGeom prst="rect">
            <a:avLst/>
          </a:prstGeom>
          <a:noFill/>
        </p:spPr>
        <p:txBody>
          <a:bodyPr wrap="square" rtlCol="0">
            <a:spAutoFit/>
          </a:bodyPr>
          <a:lstStyle/>
          <a:p>
            <a:pPr algn="dist"/>
            <a:r>
              <a:rPr lang="zh-CN" altLang="en-US" sz="3599" b="1" dirty="0">
                <a:solidFill>
                  <a:srgbClr val="C00000"/>
                </a:solidFill>
                <a:latin typeface="阿里巴巴普惠体 Light" panose="00020600040101010101" pitchFamily="18" charset="-122"/>
                <a:ea typeface="阿里巴巴普惠体 Light" panose="00020600040101010101" pitchFamily="18" charset="-122"/>
                <a:cs typeface="+mn-ea"/>
                <a:sym typeface="+mn-lt"/>
              </a:rPr>
              <a:t>第一章</a:t>
            </a:r>
          </a:p>
        </p:txBody>
      </p:sp>
      <p:sp>
        <p:nvSpPr>
          <p:cNvPr id="59"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168243-C6B2-46A6-B23C-62C6BDDF7635}"/>
              </a:ext>
            </a:extLst>
          </p:cNvPr>
          <p:cNvSpPr txBox="1"/>
          <p:nvPr>
            <p:custDataLst>
              <p:tags r:id="rId3"/>
            </p:custDataLst>
          </p:nvPr>
        </p:nvSpPr>
        <p:spPr>
          <a:xfrm>
            <a:off x="1829527" y="3792807"/>
            <a:ext cx="8532946" cy="923330"/>
          </a:xfrm>
          <a:prstGeom prst="rect">
            <a:avLst/>
          </a:prstGeom>
          <a:noFill/>
        </p:spPr>
        <p:txBody>
          <a:bodyPr wrap="square" rtlCol="0">
            <a:spAutoFit/>
          </a:bodyPr>
          <a:lstStyle/>
          <a:p>
            <a:pPr algn="ctr"/>
            <a:r>
              <a:rPr lang="zh-CN" altLang="en-US" sz="5400" b="1" spc="-150" dirty="0">
                <a:solidFill>
                  <a:srgbClr val="C00000"/>
                </a:solidFill>
                <a:latin typeface="+mj-ea"/>
                <a:ea typeface="+mj-ea"/>
                <a:cs typeface="+mn-ea"/>
                <a:sym typeface="+mn-lt"/>
              </a:rPr>
              <a:t>编纂民法典的重大意义</a:t>
            </a:r>
          </a:p>
        </p:txBody>
      </p:sp>
      <p:sp>
        <p:nvSpPr>
          <p:cNvPr id="6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24B767-2730-4485-B43E-4804273C7536}"/>
              </a:ext>
            </a:extLst>
          </p:cNvPr>
          <p:cNvSpPr txBox="1"/>
          <p:nvPr>
            <p:custDataLst>
              <p:tags r:id="rId4"/>
            </p:custDataLst>
          </p:nvPr>
        </p:nvSpPr>
        <p:spPr>
          <a:xfrm>
            <a:off x="2590216" y="4971437"/>
            <a:ext cx="6929120" cy="646074"/>
          </a:xfrm>
          <a:prstGeom prst="rect">
            <a:avLst/>
          </a:prstGeom>
          <a:noFill/>
        </p:spPr>
        <p:txBody>
          <a:bodyPr wrap="square" rtlCol="0">
            <a:spAutoFit/>
          </a:bodyPr>
          <a:lstStyle/>
          <a:p>
            <a:pPr algn="ct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中华人民共和国民法典</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共</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7</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编、</a:t>
            </a:r>
            <a:r>
              <a:rPr lang="en-US" altLang="zh-CN"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1260</a:t>
            </a:r>
            <a:r>
              <a:rPr lang="zh-CN" altLang="en-US" sz="1799" dirty="0">
                <a:solidFill>
                  <a:srgbClr val="C00000"/>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mn-lt"/>
              </a:rPr>
              <a:t>条，各编依次为总则、物权、合同、人格权、婚姻家庭、继承、侵权责任，以及附则。</a:t>
            </a:r>
          </a:p>
        </p:txBody>
      </p:sp>
      <p:pic>
        <p:nvPicPr>
          <p:cNvPr id="64"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C0EF89-172F-4FC6-BF2E-E50E80151AC9}"/>
              </a:ext>
            </a:extLst>
          </p:cNvPr>
          <p:cNvPicPr>
            <a:picLocks noChangeAspect="1"/>
          </p:cNvPicPr>
          <p:nvPr/>
        </p:nvPicPr>
        <p:blipFill>
          <a:blip r:embed="rId9"/>
          <a:srcRect b="26805"/>
          <a:stretch>
            <a:fillRect/>
          </a:stretch>
        </p:blipFill>
        <p:spPr>
          <a:xfrm>
            <a:off x="4287036" y="1402457"/>
            <a:ext cx="3617928" cy="1410217"/>
          </a:xfrm>
          <a:custGeom>
            <a:avLst/>
            <a:gdLst>
              <a:gd name="connsiteX0" fmla="*/ 0 w 3617928"/>
              <a:gd name="connsiteY0" fmla="*/ 0 h 1410217"/>
              <a:gd name="connsiteX1" fmla="*/ 3617928 w 3617928"/>
              <a:gd name="connsiteY1" fmla="*/ 0 h 1410217"/>
              <a:gd name="connsiteX2" fmla="*/ 3617928 w 3617928"/>
              <a:gd name="connsiteY2" fmla="*/ 1410217 h 1410217"/>
              <a:gd name="connsiteX3" fmla="*/ 0 w 3617928"/>
              <a:gd name="connsiteY3" fmla="*/ 1410217 h 1410217"/>
            </a:gdLst>
            <a:ahLst/>
            <a:cxnLst>
              <a:cxn ang="0">
                <a:pos x="connsiteX0" y="connsiteY0"/>
              </a:cxn>
              <a:cxn ang="0">
                <a:pos x="connsiteX1" y="connsiteY1"/>
              </a:cxn>
              <a:cxn ang="0">
                <a:pos x="connsiteX2" y="connsiteY2"/>
              </a:cxn>
              <a:cxn ang="0">
                <a:pos x="connsiteX3" y="connsiteY3"/>
              </a:cxn>
            </a:cxnLst>
            <a:rect l="l" t="t" r="r" b="b"/>
            <a:pathLst>
              <a:path w="3617928" h="1410217">
                <a:moveTo>
                  <a:pt x="0" y="0"/>
                </a:moveTo>
                <a:lnTo>
                  <a:pt x="3617928" y="0"/>
                </a:lnTo>
                <a:lnTo>
                  <a:pt x="3617928" y="1410217"/>
                </a:lnTo>
                <a:lnTo>
                  <a:pt x="0" y="1410217"/>
                </a:lnTo>
                <a:close/>
              </a:path>
            </a:pathLst>
          </a:custGeom>
        </p:spPr>
      </p:pic>
    </p:spTree>
    <p:extLst>
      <p:ext uri="{BB962C8B-B14F-4D97-AF65-F5344CB8AC3E}">
        <p14:creationId xmlns:p14="http://schemas.microsoft.com/office/powerpoint/2010/main" val="27458271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6"/>
                                        </p:tgtEl>
                                        <p:attrNameLst>
                                          <p:attrName>ppt_y</p:attrName>
                                        </p:attrNameLst>
                                      </p:cBhvr>
                                      <p:tavLst>
                                        <p:tav tm="0">
                                          <p:val>
                                            <p:strVal val="#ppt_y"/>
                                          </p:val>
                                        </p:tav>
                                        <p:tav tm="100000">
                                          <p:val>
                                            <p:strVal val="#ppt_y"/>
                                          </p:val>
                                        </p:tav>
                                      </p:tavLst>
                                    </p:anim>
                                    <p:anim calcmode="lin" valueType="num">
                                      <p:cBhvr>
                                        <p:cTn id="14"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6"/>
                                        </p:tgtEl>
                                      </p:cBhvr>
                                    </p:animEffect>
                                  </p:childTnLst>
                                </p:cTn>
                              </p:par>
                            </p:childTnLst>
                          </p:cTn>
                        </p:par>
                        <p:par>
                          <p:cTn id="17" fill="hold">
                            <p:stCondLst>
                              <p:cond delay="8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9"/>
                                        </p:tgtEl>
                                        <p:attrNameLst>
                                          <p:attrName>style.visibility</p:attrName>
                                        </p:attrNameLst>
                                      </p:cBhvr>
                                      <p:to>
                                        <p:strVal val="visible"/>
                                      </p:to>
                                    </p:set>
                                    <p:anim calcmode="lin" valueType="num">
                                      <p:cBhvr>
                                        <p:cTn id="20"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9"/>
                                        </p:tgtEl>
                                        <p:attrNameLst>
                                          <p:attrName>ppt_y</p:attrName>
                                        </p:attrNameLst>
                                      </p:cBhvr>
                                      <p:tavLst>
                                        <p:tav tm="0">
                                          <p:val>
                                            <p:strVal val="#ppt_y"/>
                                          </p:val>
                                        </p:tav>
                                        <p:tav tm="100000">
                                          <p:val>
                                            <p:strVal val="#ppt_y"/>
                                          </p:val>
                                        </p:tav>
                                      </p:tavLst>
                                    </p:anim>
                                    <p:anim calcmode="lin" valueType="num">
                                      <p:cBhvr>
                                        <p:cTn id="22"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9"/>
                                        </p:tgtEl>
                                      </p:cBhvr>
                                    </p:animEffect>
                                  </p:childTnLst>
                                </p:cTn>
                              </p:par>
                            </p:childTnLst>
                          </p:cTn>
                        </p:par>
                        <p:par>
                          <p:cTn id="25" fill="hold">
                            <p:stCondLst>
                              <p:cond delay="1800"/>
                            </p:stCondLst>
                            <p:childTnLst>
                              <p:par>
                                <p:cTn id="26" presetID="42"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1000"/>
                                        <p:tgtEl>
                                          <p:spTgt spid="60"/>
                                        </p:tgtEl>
                                      </p:cBhvr>
                                    </p:animEffect>
                                    <p:anim calcmode="lin" valueType="num">
                                      <p:cBhvr>
                                        <p:cTn id="29" dur="1000" fill="hold"/>
                                        <p:tgtEl>
                                          <p:spTgt spid="60"/>
                                        </p:tgtEl>
                                        <p:attrNameLst>
                                          <p:attrName>ppt_x</p:attrName>
                                        </p:attrNameLst>
                                      </p:cBhvr>
                                      <p:tavLst>
                                        <p:tav tm="0">
                                          <p:val>
                                            <p:strVal val="#ppt_x"/>
                                          </p:val>
                                        </p:tav>
                                        <p:tav tm="100000">
                                          <p:val>
                                            <p:strVal val="#ppt_x"/>
                                          </p:val>
                                        </p:tav>
                                      </p:tavLst>
                                    </p:anim>
                                    <p:anim calcmode="lin" valueType="num">
                                      <p:cBhvr>
                                        <p:cTn id="3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191027" y="360435"/>
            <a:ext cx="3711272"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编纂民法典的重大意义</a:t>
            </a:r>
          </a:p>
        </p:txBody>
      </p:sp>
      <p:sp>
        <p:nvSpPr>
          <p:cNvPr id="74"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76153F-75F8-460F-B536-3AF9F7A20575}"/>
              </a:ext>
            </a:extLst>
          </p:cNvPr>
          <p:cNvSpPr/>
          <p:nvPr/>
        </p:nvSpPr>
        <p:spPr>
          <a:xfrm flipH="1">
            <a:off x="660400" y="2232211"/>
            <a:ext cx="10858500" cy="3901889"/>
          </a:xfrm>
          <a:prstGeom prst="round2DiagRect">
            <a:avLst>
              <a:gd name="adj1" fmla="val 13738"/>
              <a:gd name="adj2" fmla="val 0"/>
            </a:avLst>
          </a:prstGeom>
          <a:solidFill>
            <a:srgbClr val="FEFDF8"/>
          </a:solidFill>
          <a:ln w="12700" cap="flat" cmpd="sng" algn="ctr">
            <a:solidFill>
              <a:srgbClr val="AB1F23"/>
            </a:solid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grpSp>
        <p:nvGrpSpPr>
          <p:cNvPr id="75"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6FBA7E-3E76-4763-B344-8DF081220CB7}"/>
              </a:ext>
            </a:extLst>
          </p:cNvPr>
          <p:cNvGrpSpPr/>
          <p:nvPr/>
        </p:nvGrpSpPr>
        <p:grpSpPr>
          <a:xfrm>
            <a:off x="556504" y="1432914"/>
            <a:ext cx="8074238" cy="1003300"/>
            <a:chOff x="572285" y="3114563"/>
            <a:chExt cx="8074238" cy="1003300"/>
          </a:xfrm>
        </p:grpSpPr>
        <p:sp>
          <p:nvSpPr>
            <p:cNvPr id="76"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4A2D25-A1CC-4DDE-A5A1-1DF502531104}"/>
                </a:ext>
              </a:extLst>
            </p:cNvPr>
            <p:cNvSpPr/>
            <p:nvPr/>
          </p:nvSpPr>
          <p:spPr>
            <a:xfrm>
              <a:off x="1593662" y="3362325"/>
              <a:ext cx="5928478" cy="704850"/>
            </a:xfrm>
            <a:prstGeom prst="roundRect">
              <a:avLst/>
            </a:prstGeom>
            <a:solidFill>
              <a:srgbClr val="D6161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lvl="0" algn="ctr"/>
              <a:r>
                <a:rPr lang="zh-CN" altLang="en-US" sz="3200" b="1" kern="0" spc="300" dirty="0">
                  <a:solidFill>
                    <a:srgbClr val="FFFFFF"/>
                  </a:solidFill>
                  <a:effectLst>
                    <a:outerShdw blurRad="38100" dist="38100" dir="2700000" algn="tl">
                      <a:srgbClr val="000000">
                        <a:alpha val="43137"/>
                      </a:srgbClr>
                    </a:outerShdw>
                  </a:effectLst>
                  <a:latin typeface="Impact"/>
                  <a:ea typeface="微软雅黑"/>
                  <a:cs typeface="+mn-ea"/>
                </a:rPr>
                <a:t>系统阐述民法典的重大意义</a:t>
              </a:r>
            </a:p>
          </p:txBody>
        </p:sp>
        <p:pic>
          <p:nvPicPr>
            <p:cNvPr id="77" name="Aitds3-2" descr="图片包含 物体&#10;&#10;自动生成的说明">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3B89A38-2A23-4CE3-B2D7-F9933F9970DB}"/>
                </a:ext>
              </a:extLst>
            </p:cNvPr>
            <p:cNvPicPr>
              <a:picLocks noChangeAspect="1"/>
            </p:cNvPicPr>
            <p:nvPr/>
          </p:nvPicPr>
          <p:blipFill rotWithShape="1">
            <a:blip r:embed="rId4">
              <a:extLst>
                <a:ext uri="{28A0092B-C50C-407E-A947-70E740481C1C}">
                  <a14:useLocalDpi xmlns:a14="http://schemas.microsoft.com/office/drawing/2010/main" val="0"/>
                </a:ext>
              </a:extLst>
            </a:blip>
            <a:srcRect l="43333" t="65062" r="42452" b="15432"/>
            <a:stretch/>
          </p:blipFill>
          <p:spPr>
            <a:xfrm>
              <a:off x="572285" y="3114563"/>
              <a:ext cx="1462244" cy="1003300"/>
            </a:xfrm>
            <a:prstGeom prst="rect">
              <a:avLst/>
            </a:prstGeom>
            <a:effectLst>
              <a:outerShdw blurRad="50800" dist="38100" dir="5400000" algn="t" rotWithShape="0">
                <a:prstClr val="black">
                  <a:alpha val="40000"/>
                </a:prstClr>
              </a:outerShdw>
            </a:effectLst>
          </p:spPr>
        </p:pic>
        <p:pic>
          <p:nvPicPr>
            <p:cNvPr id="78" name="Aitds3-3" descr="图片包含 物体&#10;&#10;自动生成的说明">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50257C-5884-4A62-903C-92FEA80D8084}"/>
                </a:ext>
              </a:extLst>
            </p:cNvPr>
            <p:cNvPicPr>
              <a:picLocks noChangeAspect="1"/>
            </p:cNvPicPr>
            <p:nvPr/>
          </p:nvPicPr>
          <p:blipFill rotWithShape="1">
            <a:blip r:embed="rId4">
              <a:extLst>
                <a:ext uri="{28A0092B-C50C-407E-A947-70E740481C1C}">
                  <a14:useLocalDpi xmlns:a14="http://schemas.microsoft.com/office/drawing/2010/main" val="0"/>
                </a:ext>
              </a:extLst>
            </a:blip>
            <a:srcRect l="75910" t="65062" r="9876" b="15432"/>
            <a:stretch/>
          </p:blipFill>
          <p:spPr>
            <a:xfrm>
              <a:off x="7184279" y="3114563"/>
              <a:ext cx="1462244" cy="1003300"/>
            </a:xfrm>
            <a:prstGeom prst="rect">
              <a:avLst/>
            </a:prstGeom>
            <a:effectLst>
              <a:outerShdw blurRad="50800" dist="38100" dir="5400000" algn="t" rotWithShape="0">
                <a:prstClr val="black">
                  <a:alpha val="40000"/>
                </a:prstClr>
              </a:outerShdw>
            </a:effectLst>
          </p:spPr>
        </p:pic>
      </p:grpSp>
      <p:pic>
        <p:nvPicPr>
          <p:cNvPr id="80" name="Aitds4" descr="图片包含 文字&#10;&#10;自动生成的说明">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78C17D-6BF6-4AD9-ABA7-B5577AB39BE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100" y="4664563"/>
            <a:ext cx="10821163" cy="1393635"/>
          </a:xfrm>
          <a:prstGeom prst="rect">
            <a:avLst/>
          </a:prstGeom>
          <a:effectLst/>
        </p:spPr>
      </p:pic>
      <p:grpSp>
        <p:nvGrpSpPr>
          <p:cNvPr id="36"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172AEF-9C9D-4C38-AC5F-E28368C268B3}"/>
              </a:ext>
            </a:extLst>
          </p:cNvPr>
          <p:cNvGrpSpPr>
            <a:grpSpLocks/>
          </p:cNvGrpSpPr>
          <p:nvPr/>
        </p:nvGrpSpPr>
        <p:grpSpPr bwMode="auto">
          <a:xfrm>
            <a:off x="1119463" y="2715855"/>
            <a:ext cx="325065" cy="338134"/>
            <a:chOff x="0" y="0"/>
            <a:chExt cx="763788" cy="763788"/>
          </a:xfrm>
        </p:grpSpPr>
        <p:sp>
          <p:nvSpPr>
            <p:cNvPr id="37" name="Aitds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8EB0E1-B9AD-4573-A5B4-08FA18D5F421}"/>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sp>
          <p:nvSpPr>
            <p:cNvPr id="38" name="Aitds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F50B2C-CA9E-418A-8CB8-9504F946B358}"/>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grpSp>
      <p:sp>
        <p:nvSpPr>
          <p:cNvPr id="39"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E43178-A508-4E0B-AAD0-BFC615284910}"/>
              </a:ext>
            </a:extLst>
          </p:cNvPr>
          <p:cNvSpPr txBox="1"/>
          <p:nvPr/>
        </p:nvSpPr>
        <p:spPr>
          <a:xfrm>
            <a:off x="1444528" y="2675039"/>
            <a:ext cx="7186214" cy="427425"/>
          </a:xfrm>
          <a:prstGeom prst="rect">
            <a:avLst/>
          </a:prstGeom>
          <a:noFill/>
        </p:spPr>
        <p:txBody>
          <a:bodyPr wrap="square" rtlCol="0">
            <a:spAutoFit/>
          </a:bodyPr>
          <a:lstStyle/>
          <a:p>
            <a:pPr marR="0" algn="just" fontAlgn="auto">
              <a:lnSpc>
                <a:spcPct val="130000"/>
              </a:lnSpc>
              <a:spcBef>
                <a:spcPts val="0"/>
              </a:spcBef>
              <a:spcAft>
                <a:spcPts val="0"/>
              </a:spcAft>
              <a:buClr>
                <a:srgbClr val="C00000"/>
              </a:buClr>
              <a:buSzTx/>
              <a:tabLst/>
              <a:defRPr/>
            </a:pPr>
            <a:r>
              <a:rPr lang="zh-CN" altLang="en-US" dirty="0">
                <a:latin typeface="+mn-ea"/>
                <a:sym typeface="Calibri" pitchFamily="34" charset="0"/>
              </a:rPr>
              <a:t>对推进全面依法治国、加快建设社会主义法治国家</a:t>
            </a:r>
          </a:p>
        </p:txBody>
      </p:sp>
      <p:grpSp>
        <p:nvGrpSpPr>
          <p:cNvPr id="40"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3D5382-2B6D-47D7-BC3F-6365B7BE938C}"/>
              </a:ext>
            </a:extLst>
          </p:cNvPr>
          <p:cNvGrpSpPr>
            <a:grpSpLocks/>
          </p:cNvGrpSpPr>
          <p:nvPr/>
        </p:nvGrpSpPr>
        <p:grpSpPr bwMode="auto">
          <a:xfrm>
            <a:off x="1119463" y="3182138"/>
            <a:ext cx="325065" cy="338134"/>
            <a:chOff x="0" y="0"/>
            <a:chExt cx="763788" cy="763788"/>
          </a:xfrm>
        </p:grpSpPr>
        <p:sp>
          <p:nvSpPr>
            <p:cNvPr id="41" name="Aitds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E746C5C-10B3-4671-BFB8-A6EF3C68FA30}"/>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sp>
          <p:nvSpPr>
            <p:cNvPr id="42" name="Aitds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D6511D-D15B-40FF-85CB-9B1F19E795B4}"/>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grpSp>
      <p:sp>
        <p:nvSpPr>
          <p:cNvPr id="43"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69C486-2D56-42E0-9942-D606C8005B5C}"/>
              </a:ext>
            </a:extLst>
          </p:cNvPr>
          <p:cNvSpPr txBox="1"/>
          <p:nvPr/>
        </p:nvSpPr>
        <p:spPr>
          <a:xfrm>
            <a:off x="1444528" y="3141322"/>
            <a:ext cx="7186214" cy="427425"/>
          </a:xfrm>
          <a:prstGeom prst="rect">
            <a:avLst/>
          </a:prstGeom>
          <a:noFill/>
        </p:spPr>
        <p:txBody>
          <a:bodyPr wrap="square" rtlCol="0">
            <a:spAutoFit/>
          </a:bodyPr>
          <a:lstStyle/>
          <a:p>
            <a:pPr lvl="0" indent="0" algn="just">
              <a:lnSpc>
                <a:spcPct val="130000"/>
              </a:lnSpc>
              <a:buClr>
                <a:srgbClr val="C00000"/>
              </a:buClr>
              <a:buFontTx/>
              <a:buNone/>
              <a:defRPr/>
            </a:pPr>
            <a:r>
              <a:rPr lang="zh-CN" altLang="en-US" dirty="0">
                <a:latin typeface="+mn-ea"/>
                <a:sym typeface="Calibri" pitchFamily="34" charset="0"/>
              </a:rPr>
              <a:t>对发展社会主义市场经济、巩固社会主义基本经济制度</a:t>
            </a:r>
          </a:p>
        </p:txBody>
      </p:sp>
      <p:grpSp>
        <p:nvGrpSpPr>
          <p:cNvPr id="44"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BE4241-50F9-42DD-A471-5946CCEEC6E5}"/>
              </a:ext>
            </a:extLst>
          </p:cNvPr>
          <p:cNvGrpSpPr>
            <a:grpSpLocks/>
          </p:cNvGrpSpPr>
          <p:nvPr/>
        </p:nvGrpSpPr>
        <p:grpSpPr bwMode="auto">
          <a:xfrm>
            <a:off x="1119463" y="3649730"/>
            <a:ext cx="325065" cy="338134"/>
            <a:chOff x="0" y="0"/>
            <a:chExt cx="763788" cy="763788"/>
          </a:xfrm>
        </p:grpSpPr>
        <p:sp>
          <p:nvSpPr>
            <p:cNvPr id="45" name="Aitds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8F1E457-1903-4CC7-81B2-C17F4324C6ED}"/>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sp>
          <p:nvSpPr>
            <p:cNvPr id="46" name="Aitds9-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527783-FAAF-4672-BCBC-EAD734AACA43}"/>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grpSp>
      <p:sp>
        <p:nvSpPr>
          <p:cNvPr id="47"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5D19A3-782C-4D1F-8FAF-6A74D024B99E}"/>
              </a:ext>
            </a:extLst>
          </p:cNvPr>
          <p:cNvSpPr txBox="1"/>
          <p:nvPr/>
        </p:nvSpPr>
        <p:spPr>
          <a:xfrm>
            <a:off x="1444527" y="3608914"/>
            <a:ext cx="8252131" cy="427425"/>
          </a:xfrm>
          <a:prstGeom prst="rect">
            <a:avLst/>
          </a:prstGeom>
          <a:noFill/>
        </p:spPr>
        <p:txBody>
          <a:bodyPr wrap="square" rtlCol="0">
            <a:spAutoFit/>
          </a:bodyPr>
          <a:lstStyle/>
          <a:p>
            <a:pPr lvl="0" indent="0" algn="just">
              <a:lnSpc>
                <a:spcPct val="130000"/>
              </a:lnSpc>
              <a:buClr>
                <a:srgbClr val="C00000"/>
              </a:buClr>
              <a:buFontTx/>
              <a:buNone/>
              <a:defRPr/>
            </a:pPr>
            <a:r>
              <a:rPr lang="zh-CN" altLang="en-US" dirty="0">
                <a:latin typeface="+mn-ea"/>
                <a:sym typeface="Calibri" pitchFamily="34" charset="0"/>
              </a:rPr>
              <a:t>对坚持以人民为中心的发展思想、依法维护人民权益、推动我国人权事业发展</a:t>
            </a:r>
          </a:p>
        </p:txBody>
      </p:sp>
      <p:grpSp>
        <p:nvGrpSpPr>
          <p:cNvPr id="48"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139007C-681B-45BA-A46C-53D783168858}"/>
              </a:ext>
            </a:extLst>
          </p:cNvPr>
          <p:cNvGrpSpPr>
            <a:grpSpLocks/>
          </p:cNvGrpSpPr>
          <p:nvPr/>
        </p:nvGrpSpPr>
        <p:grpSpPr bwMode="auto">
          <a:xfrm>
            <a:off x="1119463" y="4123879"/>
            <a:ext cx="325065" cy="338134"/>
            <a:chOff x="0" y="0"/>
            <a:chExt cx="763788" cy="763788"/>
          </a:xfrm>
        </p:grpSpPr>
        <p:sp>
          <p:nvSpPr>
            <p:cNvPr id="49" name="Aitds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178D17-021F-4069-8069-E22557872AB1}"/>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sp>
          <p:nvSpPr>
            <p:cNvPr id="50" name="Aitds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F96218-E504-4040-8543-61B1500A3FFE}"/>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cs"/>
                <a:sym typeface="微软雅黑" pitchFamily="34" charset="-122"/>
              </a:endParaRPr>
            </a:p>
          </p:txBody>
        </p:sp>
      </p:grpSp>
      <p:sp>
        <p:nvSpPr>
          <p:cNvPr id="51"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403ACE-AD68-46DC-B997-00A0219A6A8B}"/>
              </a:ext>
            </a:extLst>
          </p:cNvPr>
          <p:cNvSpPr txBox="1"/>
          <p:nvPr/>
        </p:nvSpPr>
        <p:spPr>
          <a:xfrm>
            <a:off x="1444528" y="4083063"/>
            <a:ext cx="7186214" cy="427425"/>
          </a:xfrm>
          <a:prstGeom prst="rect">
            <a:avLst/>
          </a:prstGeom>
          <a:noFill/>
        </p:spPr>
        <p:txBody>
          <a:bodyPr wrap="square" rtlCol="0">
            <a:spAutoFit/>
          </a:bodyPr>
          <a:lstStyle/>
          <a:p>
            <a:pPr lvl="0" indent="0" algn="just">
              <a:lnSpc>
                <a:spcPct val="130000"/>
              </a:lnSpc>
              <a:buClr>
                <a:srgbClr val="C00000"/>
              </a:buClr>
              <a:buFontTx/>
              <a:buNone/>
              <a:defRPr/>
            </a:pPr>
            <a:r>
              <a:rPr lang="zh-CN" altLang="en-US" dirty="0">
                <a:latin typeface="+mn-ea"/>
                <a:sym typeface="Calibri" pitchFamily="34" charset="0"/>
              </a:rPr>
              <a:t>对推进国家治理体系和治理能力现代化</a:t>
            </a:r>
          </a:p>
        </p:txBody>
      </p:sp>
    </p:spTree>
    <p:extLst>
      <p:ext uri="{BB962C8B-B14F-4D97-AF65-F5344CB8AC3E}">
        <p14:creationId xmlns:p14="http://schemas.microsoft.com/office/powerpoint/2010/main" val="2669930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53" presetClass="entr" presetSubtype="16"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childTnLst>
                          </p:cTn>
                        </p:par>
                        <p:par>
                          <p:cTn id="21" fill="hold">
                            <p:stCondLst>
                              <p:cond delay="145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1950"/>
                            </p:stCondLst>
                            <p:childTnLst>
                              <p:par>
                                <p:cTn id="31" presetID="53" presetClass="entr" presetSubtype="16"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par>
                          <p:cTn id="39" fill="hold">
                            <p:stCondLst>
                              <p:cond delay="2450"/>
                            </p:stCondLst>
                            <p:childTnLst>
                              <p:par>
                                <p:cTn id="40" presetID="53" presetClass="entr" presetSubtype="16"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childTnLst>
                          </p:cTn>
                        </p:par>
                        <p:par>
                          <p:cTn id="48" fill="hold">
                            <p:stCondLst>
                              <p:cond delay="2950"/>
                            </p:stCondLst>
                            <p:childTnLst>
                              <p:par>
                                <p:cTn id="49" presetID="10" presetClass="entr" presetSubtype="0"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childTnLst>
                          </p:cTn>
                        </p:par>
                        <p:par>
                          <p:cTn id="52" fill="hold">
                            <p:stCondLst>
                              <p:cond delay="3450"/>
                            </p:stCondLst>
                            <p:childTnLst>
                              <p:par>
                                <p:cTn id="53" presetID="42" presetClass="entr" presetSubtype="0" fill="hold" nodeType="after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750"/>
                                        <p:tgtEl>
                                          <p:spTgt spid="75"/>
                                        </p:tgtEl>
                                      </p:cBhvr>
                                    </p:animEffect>
                                    <p:anim calcmode="lin" valueType="num">
                                      <p:cBhvr>
                                        <p:cTn id="56" dur="750" fill="hold"/>
                                        <p:tgtEl>
                                          <p:spTgt spid="75"/>
                                        </p:tgtEl>
                                        <p:attrNameLst>
                                          <p:attrName>ppt_x</p:attrName>
                                        </p:attrNameLst>
                                      </p:cBhvr>
                                      <p:tavLst>
                                        <p:tav tm="0">
                                          <p:val>
                                            <p:strVal val="#ppt_x"/>
                                          </p:val>
                                        </p:tav>
                                        <p:tav tm="100000">
                                          <p:val>
                                            <p:strVal val="#ppt_x"/>
                                          </p:val>
                                        </p:tav>
                                      </p:tavLst>
                                    </p:anim>
                                    <p:anim calcmode="lin" valueType="num">
                                      <p:cBhvr>
                                        <p:cTn id="57" dur="750" fill="hold"/>
                                        <p:tgtEl>
                                          <p:spTgt spid="75"/>
                                        </p:tgtEl>
                                        <p:attrNameLst>
                                          <p:attrName>ppt_y</p:attrName>
                                        </p:attrNameLst>
                                      </p:cBhvr>
                                      <p:tavLst>
                                        <p:tav tm="0">
                                          <p:val>
                                            <p:strVal val="#ppt_y+.1"/>
                                          </p:val>
                                        </p:tav>
                                        <p:tav tm="100000">
                                          <p:val>
                                            <p:strVal val="#ppt_y"/>
                                          </p:val>
                                        </p:tav>
                                      </p:tavLst>
                                    </p:anim>
                                  </p:childTnLst>
                                </p:cTn>
                              </p:par>
                            </p:childTnLst>
                          </p:cTn>
                        </p:par>
                        <p:par>
                          <p:cTn id="58" fill="hold">
                            <p:stCondLst>
                              <p:cond delay="4200"/>
                            </p:stCondLst>
                            <p:childTnLst>
                              <p:par>
                                <p:cTn id="59" presetID="10" presetClass="entr" presetSubtype="0"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4" grpId="0" animBg="1"/>
      <p:bldP spid="39" grpId="0"/>
      <p:bldP spid="43" grpId="0"/>
      <p:bldP spid="47"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191027" y="360435"/>
            <a:ext cx="3711272"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编纂民法典的重大意义</a:t>
            </a:r>
          </a:p>
        </p:txBody>
      </p:sp>
      <p:grpSp>
        <p:nvGrpSpPr>
          <p:cNvPr id="78"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49F98A-BF7B-4001-904B-A5F237469DDA}"/>
              </a:ext>
            </a:extLst>
          </p:cNvPr>
          <p:cNvGrpSpPr/>
          <p:nvPr/>
        </p:nvGrpSpPr>
        <p:grpSpPr>
          <a:xfrm>
            <a:off x="4926419" y="4760466"/>
            <a:ext cx="7045587" cy="415498"/>
            <a:chOff x="2741399" y="2283955"/>
            <a:chExt cx="7045587" cy="415498"/>
          </a:xfrm>
        </p:grpSpPr>
        <p:sp>
          <p:nvSpPr>
            <p:cNvPr id="79"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BA6EAE-1408-44FD-8403-9DE74C45E4BE}"/>
                </a:ext>
              </a:extLst>
            </p:cNvPr>
            <p:cNvSpPr/>
            <p:nvPr/>
          </p:nvSpPr>
          <p:spPr>
            <a:xfrm>
              <a:off x="2741399" y="2283955"/>
              <a:ext cx="6934199" cy="415498"/>
            </a:xfrm>
            <a:prstGeom prst="roundRect">
              <a:avLst>
                <a:gd name="adj" fmla="val 50000"/>
              </a:avLst>
            </a:prstGeom>
            <a:solidFill>
              <a:srgbClr val="C00000"/>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nvGrpSpPr>
            <p:cNvPr id="80" name="组合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A6A6A9-BAE2-40AC-9854-3600C6B7B563}"/>
                </a:ext>
              </a:extLst>
            </p:cNvPr>
            <p:cNvGrpSpPr/>
            <p:nvPr/>
          </p:nvGrpSpPr>
          <p:grpSpPr>
            <a:xfrm>
              <a:off x="2752986" y="2283955"/>
              <a:ext cx="574112" cy="415498"/>
              <a:chOff x="4357920" y="1635646"/>
              <a:chExt cx="574112" cy="415498"/>
            </a:xfrm>
          </p:grpSpPr>
          <p:sp>
            <p:nvSpPr>
              <p:cNvPr id="82"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48C897-B3D1-4BA7-9234-DC3291FBEA62}"/>
                  </a:ext>
                </a:extLst>
              </p:cNvPr>
              <p:cNvSpPr/>
              <p:nvPr/>
            </p:nvSpPr>
            <p:spPr>
              <a:xfrm>
                <a:off x="4357920" y="1635646"/>
                <a:ext cx="453971" cy="415498"/>
              </a:xfrm>
              <a:prstGeom prst="rect">
                <a:avLst/>
              </a:prstGeom>
              <a:solidFill>
                <a:srgbClr val="404040"/>
              </a:solidFill>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srgbClr val="FFFFFF"/>
                    </a:solidFill>
                    <a:effectLst/>
                    <a:uLnTx/>
                    <a:uFillTx/>
                    <a:latin typeface="Arial" panose="020B0604020202020204" pitchFamily="34" charset="0"/>
                    <a:ea typeface="阿里巴巴普惠体 Light" panose="00020600040101010101" pitchFamily="18" charset="-122"/>
                    <a:cs typeface="+mn-cs"/>
                  </a:rPr>
                  <a:t>是</a:t>
                </a:r>
              </a:p>
            </p:txBody>
          </p:sp>
          <p:sp>
            <p:nvSpPr>
              <p:cNvPr id="83" name="Aitds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490A34-B7E1-46FD-99C7-E771477C4CC1}"/>
                  </a:ext>
                </a:extLst>
              </p:cNvPr>
              <p:cNvSpPr/>
              <p:nvPr/>
            </p:nvSpPr>
            <p:spPr>
              <a:xfrm rot="5400000">
                <a:off x="4798301" y="1790261"/>
                <a:ext cx="143637" cy="123825"/>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81" name="Aitds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588FAB-90A3-4790-B4A9-D1BA33C7E990}"/>
                </a:ext>
              </a:extLst>
            </p:cNvPr>
            <p:cNvSpPr txBox="1"/>
            <p:nvPr/>
          </p:nvSpPr>
          <p:spPr>
            <a:xfrm>
              <a:off x="2852787" y="2303881"/>
              <a:ext cx="6934199" cy="369332"/>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ea"/>
                  <a:sym typeface="+mn-lt"/>
                </a:rPr>
                <a:t>坚持以人民为中心、保障人民权益实现和发展的必然要求</a:t>
              </a:r>
            </a:p>
          </p:txBody>
        </p:sp>
      </p:grpSp>
      <p:grpSp>
        <p:nvGrpSpPr>
          <p:cNvPr id="84"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A03DB8-4C85-4494-80CD-179129C83FE6}"/>
              </a:ext>
            </a:extLst>
          </p:cNvPr>
          <p:cNvGrpSpPr/>
          <p:nvPr/>
        </p:nvGrpSpPr>
        <p:grpSpPr>
          <a:xfrm>
            <a:off x="4132092" y="5342228"/>
            <a:ext cx="8255514" cy="415498"/>
            <a:chOff x="2592056" y="2283955"/>
            <a:chExt cx="6934199" cy="415498"/>
          </a:xfrm>
        </p:grpSpPr>
        <p:sp>
          <p:nvSpPr>
            <p:cNvPr id="85"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32EE30-6DB3-45E9-B526-C847E1BE16E1}"/>
                </a:ext>
              </a:extLst>
            </p:cNvPr>
            <p:cNvSpPr/>
            <p:nvPr/>
          </p:nvSpPr>
          <p:spPr>
            <a:xfrm>
              <a:off x="2741399" y="2283955"/>
              <a:ext cx="6176796" cy="415498"/>
            </a:xfrm>
            <a:prstGeom prst="roundRect">
              <a:avLst>
                <a:gd name="adj" fmla="val 50000"/>
              </a:avLst>
            </a:prstGeom>
            <a:solidFill>
              <a:srgbClr val="C00000"/>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nvGrpSpPr>
            <p:cNvPr id="86" name="组合 8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060082-EB0B-4DE7-B9D8-BE84E0CDA791}"/>
                </a:ext>
              </a:extLst>
            </p:cNvPr>
            <p:cNvGrpSpPr/>
            <p:nvPr/>
          </p:nvGrpSpPr>
          <p:grpSpPr>
            <a:xfrm>
              <a:off x="2825646" y="2283955"/>
              <a:ext cx="501452" cy="415498"/>
              <a:chOff x="4430580" y="1635646"/>
              <a:chExt cx="501452" cy="415498"/>
            </a:xfrm>
          </p:grpSpPr>
          <p:sp>
            <p:nvSpPr>
              <p:cNvPr id="88" name="Aitds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8284A1-E095-455C-B2C4-0771AE7846DD}"/>
                  </a:ext>
                </a:extLst>
              </p:cNvPr>
              <p:cNvSpPr/>
              <p:nvPr/>
            </p:nvSpPr>
            <p:spPr>
              <a:xfrm>
                <a:off x="4430580" y="1635646"/>
                <a:ext cx="381311" cy="415498"/>
              </a:xfrm>
              <a:prstGeom prst="rect">
                <a:avLst/>
              </a:prstGeom>
              <a:solidFill>
                <a:srgbClr val="404040"/>
              </a:solidFill>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srgbClr val="FFFFFF"/>
                    </a:solidFill>
                    <a:effectLst/>
                    <a:uLnTx/>
                    <a:uFillTx/>
                    <a:latin typeface="Arial" panose="020B0604020202020204" pitchFamily="34" charset="0"/>
                    <a:ea typeface="阿里巴巴普惠体 Light" panose="00020600040101010101" pitchFamily="18" charset="-122"/>
                    <a:cs typeface="+mn-cs"/>
                  </a:rPr>
                  <a:t>是</a:t>
                </a:r>
              </a:p>
            </p:txBody>
          </p:sp>
          <p:sp>
            <p:nvSpPr>
              <p:cNvPr id="89" name="Aitds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A5D1BF-B8F2-4150-BE78-8D359C2D5E37}"/>
                  </a:ext>
                </a:extLst>
              </p:cNvPr>
              <p:cNvSpPr/>
              <p:nvPr/>
            </p:nvSpPr>
            <p:spPr>
              <a:xfrm rot="5400000">
                <a:off x="4798301" y="1790261"/>
                <a:ext cx="143637" cy="123825"/>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87" name="Aitds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02FE90-82BA-4EF3-A8D9-19A9ADE49F9C}"/>
                </a:ext>
              </a:extLst>
            </p:cNvPr>
            <p:cNvSpPr txBox="1"/>
            <p:nvPr/>
          </p:nvSpPr>
          <p:spPr>
            <a:xfrm>
              <a:off x="2592056" y="2303881"/>
              <a:ext cx="6934199" cy="369332"/>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ea"/>
                  <a:sym typeface="+mn-lt"/>
                </a:rPr>
                <a:t>发展社会主义市场经济、巩固社会主义基本经济制度的必然要求</a:t>
              </a:r>
            </a:p>
          </p:txBody>
        </p:sp>
      </p:grpSp>
      <p:grpSp>
        <p:nvGrpSpPr>
          <p:cNvPr id="9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BA5556-0EB8-40D5-81E2-3A31440A5137}"/>
              </a:ext>
            </a:extLst>
          </p:cNvPr>
          <p:cNvGrpSpPr/>
          <p:nvPr/>
        </p:nvGrpSpPr>
        <p:grpSpPr>
          <a:xfrm>
            <a:off x="4064337" y="5897647"/>
            <a:ext cx="7796281" cy="415498"/>
            <a:chOff x="1879317" y="2283955"/>
            <a:chExt cx="7796281" cy="415498"/>
          </a:xfrm>
        </p:grpSpPr>
        <p:sp>
          <p:nvSpPr>
            <p:cNvPr id="91" name="Aitds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171C83-2EEF-4C07-BB6F-A90DE8C63976}"/>
                </a:ext>
              </a:extLst>
            </p:cNvPr>
            <p:cNvSpPr/>
            <p:nvPr/>
          </p:nvSpPr>
          <p:spPr>
            <a:xfrm>
              <a:off x="2741399" y="2283955"/>
              <a:ext cx="6934199" cy="415498"/>
            </a:xfrm>
            <a:prstGeom prst="roundRect">
              <a:avLst>
                <a:gd name="adj" fmla="val 50000"/>
              </a:avLst>
            </a:prstGeom>
            <a:solidFill>
              <a:srgbClr val="C00000"/>
            </a:solidFill>
            <a:ln>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nvGrpSpPr>
            <p:cNvPr id="92" name="组合 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9AE0F0-753B-45DA-A9E7-EAA36B2637D7}"/>
                </a:ext>
              </a:extLst>
            </p:cNvPr>
            <p:cNvGrpSpPr/>
            <p:nvPr/>
          </p:nvGrpSpPr>
          <p:grpSpPr>
            <a:xfrm>
              <a:off x="2752986" y="2283955"/>
              <a:ext cx="574112" cy="415498"/>
              <a:chOff x="4357920" y="1635646"/>
              <a:chExt cx="574112" cy="415498"/>
            </a:xfrm>
          </p:grpSpPr>
          <p:sp>
            <p:nvSpPr>
              <p:cNvPr id="94" name="Aitds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D94CDB-2A25-408C-9A05-6BC4F032B2B8}"/>
                  </a:ext>
                </a:extLst>
              </p:cNvPr>
              <p:cNvSpPr/>
              <p:nvPr/>
            </p:nvSpPr>
            <p:spPr>
              <a:xfrm>
                <a:off x="4357920" y="1635646"/>
                <a:ext cx="453971" cy="415498"/>
              </a:xfrm>
              <a:prstGeom prst="rect">
                <a:avLst/>
              </a:prstGeom>
              <a:solidFill>
                <a:srgbClr val="404040"/>
              </a:solidFill>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srgbClr val="FFFFFF"/>
                    </a:solidFill>
                    <a:effectLst/>
                    <a:uLnTx/>
                    <a:uFillTx/>
                    <a:latin typeface="Arial" panose="020B0604020202020204" pitchFamily="34" charset="0"/>
                    <a:ea typeface="阿里巴巴普惠体 Light" panose="00020600040101010101" pitchFamily="18" charset="-122"/>
                    <a:cs typeface="+mn-cs"/>
                  </a:rPr>
                  <a:t>是</a:t>
                </a:r>
              </a:p>
            </p:txBody>
          </p:sp>
          <p:sp>
            <p:nvSpPr>
              <p:cNvPr id="95" name="Aitds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E4A38DB-1905-4139-929F-AB47989B3ABB}"/>
                  </a:ext>
                </a:extLst>
              </p:cNvPr>
              <p:cNvSpPr/>
              <p:nvPr/>
            </p:nvSpPr>
            <p:spPr>
              <a:xfrm rot="5400000">
                <a:off x="4798301" y="1790261"/>
                <a:ext cx="143637" cy="123825"/>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93" name="Aitds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EF4944-6526-4629-86C3-F7EE3F0282E6}"/>
                </a:ext>
              </a:extLst>
            </p:cNvPr>
            <p:cNvSpPr txBox="1"/>
            <p:nvPr/>
          </p:nvSpPr>
          <p:spPr>
            <a:xfrm>
              <a:off x="1879317" y="2303881"/>
              <a:ext cx="6934199" cy="369332"/>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阿里巴巴普惠体 Light" panose="00020600040101010101" pitchFamily="18" charset="-122"/>
                  <a:ea typeface="阿里巴巴普惠体 Light" panose="00020600040101010101" pitchFamily="18" charset="-122"/>
                  <a:cs typeface="+mn-ea"/>
                  <a:sym typeface="+mn-lt"/>
                </a:rPr>
                <a:t>提高我们党治国理政水平的必然要求</a:t>
              </a:r>
            </a:p>
          </p:txBody>
        </p:sp>
      </p:grpSp>
      <p:sp>
        <p:nvSpPr>
          <p:cNvPr id="99"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7285E10-0836-4949-83C1-C141EAB7700C}"/>
              </a:ext>
            </a:extLst>
          </p:cNvPr>
          <p:cNvSpPr/>
          <p:nvPr/>
        </p:nvSpPr>
        <p:spPr>
          <a:xfrm>
            <a:off x="7131397" y="3143022"/>
            <a:ext cx="3031498" cy="1354094"/>
          </a:xfrm>
          <a:prstGeom prst="rect">
            <a:avLst/>
          </a:prstGeom>
        </p:spPr>
        <p:txBody>
          <a:bodyPr wrap="square" lIns="121798" tIns="60899" rIns="121798" bIns="6089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三个</a:t>
            </a:r>
            <a:endParaRPr kumimoji="0" lang="en-US" altLang="zh-CN" sz="4800" b="1" i="0" u="none" strike="noStrike" kern="120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必然要求</a:t>
            </a:r>
            <a:endParaRPr kumimoji="0" lang="en-US" altLang="zh-CN" sz="3200" b="1" i="0" u="none" strike="noStrike" kern="120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7"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A1FCAC-F6A9-454A-BB06-0B3A9A453480}"/>
              </a:ext>
            </a:extLst>
          </p:cNvPr>
          <p:cNvSpPr/>
          <p:nvPr/>
        </p:nvSpPr>
        <p:spPr>
          <a:xfrm>
            <a:off x="6272940" y="1791988"/>
            <a:ext cx="5092700" cy="1147622"/>
          </a:xfrm>
          <a:prstGeom prst="rect">
            <a:avLst/>
          </a:prstGeom>
        </p:spPr>
        <p:txBody>
          <a:bodyPr wrap="square">
            <a:spAutoFit/>
          </a:bodyPr>
          <a:lstStyle/>
          <a:p>
            <a:pPr algn="r">
              <a:lnSpc>
                <a:spcPct val="130000"/>
              </a:lnSpc>
              <a:buClr>
                <a:srgbClr val="C00000"/>
              </a:buClr>
              <a:defRPr/>
            </a:pPr>
            <a:r>
              <a:rPr lang="zh-CN" altLang="en-US" dirty="0">
                <a:latin typeface="+mn-ea"/>
              </a:rPr>
              <a:t>实施好民法典</a:t>
            </a:r>
          </a:p>
          <a:p>
            <a:pPr algn="just">
              <a:lnSpc>
                <a:spcPct val="130000"/>
              </a:lnSpc>
              <a:buClr>
                <a:srgbClr val="C00000"/>
              </a:buClr>
              <a:defRPr/>
            </a:pPr>
            <a:r>
              <a:rPr lang="zh-CN" altLang="en-US" dirty="0">
                <a:latin typeface="+mn-ea"/>
              </a:rPr>
              <a:t>民法典实施水平和效果，是衡量各级党政机关履行为人民服务宗旨的重要尺度</a:t>
            </a:r>
          </a:p>
        </p:txBody>
      </p:sp>
      <p:pic>
        <p:nvPicPr>
          <p:cNvPr id="48"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D846DA-B99B-42CD-AA1B-E14738C6CD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315384" y="1618565"/>
            <a:ext cx="3061932" cy="486851"/>
          </a:xfrm>
          <a:prstGeom prst="rect">
            <a:avLst/>
          </a:prstGeom>
        </p:spPr>
      </p:pic>
      <p:grpSp>
        <p:nvGrpSpPr>
          <p:cNvPr id="49"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216A9E-EB6D-421D-96D1-8E0770F82AB9}"/>
              </a:ext>
            </a:extLst>
          </p:cNvPr>
          <p:cNvGrpSpPr/>
          <p:nvPr/>
        </p:nvGrpSpPr>
        <p:grpSpPr>
          <a:xfrm>
            <a:off x="361653" y="2196302"/>
            <a:ext cx="6278390" cy="4423306"/>
            <a:chOff x="783665" y="1861991"/>
            <a:chExt cx="6278390" cy="4423306"/>
          </a:xfrm>
        </p:grpSpPr>
        <p:pic>
          <p:nvPicPr>
            <p:cNvPr id="50" name="Aitds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BB0B83-0388-4DCE-B09C-51A771898A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665" y="1861991"/>
              <a:ext cx="6278390" cy="4423306"/>
            </a:xfrm>
            <a:prstGeom prst="rect">
              <a:avLst/>
            </a:prstGeom>
          </p:spPr>
        </p:pic>
        <p:sp>
          <p:nvSpPr>
            <p:cNvPr id="51" name="Aitds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30D8B2-BBB8-4155-A94A-9E85C46AE19C}"/>
                </a:ext>
              </a:extLst>
            </p:cNvPr>
            <p:cNvSpPr/>
            <p:nvPr/>
          </p:nvSpPr>
          <p:spPr>
            <a:xfrm>
              <a:off x="1152438" y="4098315"/>
              <a:ext cx="3012363" cy="1493870"/>
            </a:xfrm>
            <a:prstGeom prst="rect">
              <a:avLst/>
            </a:prstGeom>
          </p:spPr>
          <p:txBody>
            <a:bodyPr wrap="none">
              <a:spAutoFit/>
            </a:bodyPr>
            <a:lstStyle/>
            <a:p>
              <a:pPr algn="ctr">
                <a:lnSpc>
                  <a:spcPct val="150000"/>
                </a:lnSpc>
              </a:pPr>
              <a:r>
                <a:rPr lang="zh-CN" altLang="en-US" sz="3200" b="1" dirty="0">
                  <a:solidFill>
                    <a:srgbClr val="FFF436"/>
                  </a:solidFill>
                  <a:effectLst>
                    <a:outerShdw blurRad="38100" dist="38100" dir="2700000" algn="tl">
                      <a:srgbClr val="000000">
                        <a:alpha val="43137"/>
                      </a:srgbClr>
                    </a:outerShdw>
                  </a:effectLst>
                  <a:latin typeface="Impact"/>
                  <a:cs typeface="+mn-ea"/>
                </a:rPr>
                <a:t>系统阐述民法典</a:t>
              </a:r>
              <a:endParaRPr lang="en-US" altLang="zh-CN" sz="3200" b="1" dirty="0">
                <a:solidFill>
                  <a:srgbClr val="FFF436"/>
                </a:solidFill>
                <a:effectLst>
                  <a:outerShdw blurRad="38100" dist="38100" dir="2700000" algn="tl">
                    <a:srgbClr val="000000">
                      <a:alpha val="43137"/>
                    </a:srgbClr>
                  </a:outerShdw>
                </a:effectLst>
                <a:latin typeface="Impact"/>
                <a:cs typeface="+mn-ea"/>
              </a:endParaRPr>
            </a:p>
            <a:p>
              <a:pPr algn="ctr">
                <a:lnSpc>
                  <a:spcPct val="150000"/>
                </a:lnSpc>
              </a:pPr>
              <a:r>
                <a:rPr lang="zh-CN" altLang="en-US" sz="3200" b="1" dirty="0">
                  <a:solidFill>
                    <a:srgbClr val="FFF436"/>
                  </a:solidFill>
                  <a:effectLst>
                    <a:outerShdw blurRad="38100" dist="38100" dir="2700000" algn="tl">
                      <a:srgbClr val="000000">
                        <a:alpha val="43137"/>
                      </a:srgbClr>
                    </a:outerShdw>
                  </a:effectLst>
                  <a:latin typeface="Impact"/>
                  <a:cs typeface="+mn-ea"/>
                </a:rPr>
                <a:t>重大意义</a:t>
              </a:r>
            </a:p>
          </p:txBody>
        </p:sp>
      </p:grpSp>
    </p:spTree>
    <p:extLst>
      <p:ext uri="{BB962C8B-B14F-4D97-AF65-F5344CB8AC3E}">
        <p14:creationId xmlns:p14="http://schemas.microsoft.com/office/powerpoint/2010/main" val="4208574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par>
                                    <p:cTn id="12" presetID="16" presetClass="entr" presetSubtype="37" fill="hold" grpId="0" nodeType="withEffect">
                                      <p:stCondLst>
                                        <p:cond delay="0"/>
                                      </p:stCondLst>
                                      <p:childTnLst>
                                        <p:set>
                                          <p:cBhvr>
                                            <p:cTn id="13" dur="1" fill="hold">
                                              <p:stCondLst>
                                                <p:cond delay="0"/>
                                              </p:stCondLst>
                                            </p:cTn>
                                            <p:tgtEl>
                                              <p:spTgt spid="99"/>
                                            </p:tgtEl>
                                            <p:attrNameLst>
                                              <p:attrName>style.visibility</p:attrName>
                                            </p:attrNameLst>
                                          </p:cBhvr>
                                          <p:to>
                                            <p:strVal val="visible"/>
                                          </p:to>
                                        </p:set>
                                        <p:animEffect transition="in" filter="barn(outVertical)">
                                          <p:cBhvr>
                                            <p:cTn id="14" dur="500"/>
                                            <p:tgtEl>
                                              <p:spTgt spid="99"/>
                                            </p:tgtEl>
                                          </p:cBhvr>
                                        </p:animEffect>
                                      </p:childTnLst>
                                    </p:cTn>
                                  </p:par>
                                </p:childTnLst>
                              </p:cTn>
                            </p:par>
                            <p:par>
                              <p:cTn id="15" fill="hold">
                                <p:stCondLst>
                                  <p:cond delay="950"/>
                                </p:stCondLst>
                                <p:childTnLst>
                                  <p:par>
                                    <p:cTn id="16" presetID="2" presetClass="entr" presetSubtype="8" fill="hold" nodeType="afterEffect" p14:presetBounceEnd="56000">
                                      <p:stCondLst>
                                        <p:cond delay="0"/>
                                      </p:stCondLst>
                                      <p:childTnLst>
                                        <p:set>
                                          <p:cBhvr>
                                            <p:cTn id="17" dur="1" fill="hold">
                                              <p:stCondLst>
                                                <p:cond delay="0"/>
                                              </p:stCondLst>
                                            </p:cTn>
                                            <p:tgtEl>
                                              <p:spTgt spid="78"/>
                                            </p:tgtEl>
                                            <p:attrNameLst>
                                              <p:attrName>style.visibility</p:attrName>
                                            </p:attrNameLst>
                                          </p:cBhvr>
                                          <p:to>
                                            <p:strVal val="visible"/>
                                          </p:to>
                                        </p:set>
                                        <p:anim calcmode="lin" valueType="num" p14:bounceEnd="56000">
                                          <p:cBhvr additive="base">
                                            <p:cTn id="18" dur="500" fill="hold"/>
                                            <p:tgtEl>
                                              <p:spTgt spid="78"/>
                                            </p:tgtEl>
                                            <p:attrNameLst>
                                              <p:attrName>ppt_x</p:attrName>
                                            </p:attrNameLst>
                                          </p:cBhvr>
                                          <p:tavLst>
                                            <p:tav tm="0">
                                              <p:val>
                                                <p:strVal val="0-#ppt_w/2"/>
                                              </p:val>
                                            </p:tav>
                                            <p:tav tm="100000">
                                              <p:val>
                                                <p:strVal val="#ppt_x"/>
                                              </p:val>
                                            </p:tav>
                                          </p:tavLst>
                                        </p:anim>
                                        <p:anim calcmode="lin" valueType="num" p14:bounceEnd="56000">
                                          <p:cBhvr additive="base">
                                            <p:cTn id="19" dur="500" fill="hold"/>
                                            <p:tgtEl>
                                              <p:spTgt spid="78"/>
                                            </p:tgtEl>
                                            <p:attrNameLst>
                                              <p:attrName>ppt_y</p:attrName>
                                            </p:attrNameLst>
                                          </p:cBhvr>
                                          <p:tavLst>
                                            <p:tav tm="0">
                                              <p:val>
                                                <p:strVal val="#ppt_y"/>
                                              </p:val>
                                            </p:tav>
                                            <p:tav tm="100000">
                                              <p:val>
                                                <p:strVal val="#ppt_y"/>
                                              </p:val>
                                            </p:tav>
                                          </p:tavLst>
                                        </p:anim>
                                      </p:childTnLst>
                                    </p:cTn>
                                  </p:par>
                                </p:childTnLst>
                              </p:cTn>
                            </p:par>
                            <p:par>
                              <p:cTn id="20" fill="hold">
                                <p:stCondLst>
                                  <p:cond delay="1450"/>
                                </p:stCondLst>
                                <p:childTnLst>
                                  <p:par>
                                    <p:cTn id="21" presetID="2" presetClass="entr" presetSubtype="8" fill="hold" nodeType="afterEffect" p14:presetBounceEnd="56000">
                                      <p:stCondLst>
                                        <p:cond delay="0"/>
                                      </p:stCondLst>
                                      <p:childTnLst>
                                        <p:set>
                                          <p:cBhvr>
                                            <p:cTn id="22" dur="1" fill="hold">
                                              <p:stCondLst>
                                                <p:cond delay="0"/>
                                              </p:stCondLst>
                                            </p:cTn>
                                            <p:tgtEl>
                                              <p:spTgt spid="84"/>
                                            </p:tgtEl>
                                            <p:attrNameLst>
                                              <p:attrName>style.visibility</p:attrName>
                                            </p:attrNameLst>
                                          </p:cBhvr>
                                          <p:to>
                                            <p:strVal val="visible"/>
                                          </p:to>
                                        </p:set>
                                        <p:anim calcmode="lin" valueType="num" p14:bounceEnd="56000">
                                          <p:cBhvr additive="base">
                                            <p:cTn id="23" dur="500" fill="hold"/>
                                            <p:tgtEl>
                                              <p:spTgt spid="84"/>
                                            </p:tgtEl>
                                            <p:attrNameLst>
                                              <p:attrName>ppt_x</p:attrName>
                                            </p:attrNameLst>
                                          </p:cBhvr>
                                          <p:tavLst>
                                            <p:tav tm="0">
                                              <p:val>
                                                <p:strVal val="0-#ppt_w/2"/>
                                              </p:val>
                                            </p:tav>
                                            <p:tav tm="100000">
                                              <p:val>
                                                <p:strVal val="#ppt_x"/>
                                              </p:val>
                                            </p:tav>
                                          </p:tavLst>
                                        </p:anim>
                                        <p:anim calcmode="lin" valueType="num" p14:bounceEnd="56000">
                                          <p:cBhvr additive="base">
                                            <p:cTn id="24" dur="500" fill="hold"/>
                                            <p:tgtEl>
                                              <p:spTgt spid="84"/>
                                            </p:tgtEl>
                                            <p:attrNameLst>
                                              <p:attrName>ppt_y</p:attrName>
                                            </p:attrNameLst>
                                          </p:cBhvr>
                                          <p:tavLst>
                                            <p:tav tm="0">
                                              <p:val>
                                                <p:strVal val="#ppt_y"/>
                                              </p:val>
                                            </p:tav>
                                            <p:tav tm="100000">
                                              <p:val>
                                                <p:strVal val="#ppt_y"/>
                                              </p:val>
                                            </p:tav>
                                          </p:tavLst>
                                        </p:anim>
                                      </p:childTnLst>
                                    </p:cTn>
                                  </p:par>
                                </p:childTnLst>
                              </p:cTn>
                            </p:par>
                            <p:par>
                              <p:cTn id="25" fill="hold">
                                <p:stCondLst>
                                  <p:cond delay="1950"/>
                                </p:stCondLst>
                                <p:childTnLst>
                                  <p:par>
                                    <p:cTn id="26" presetID="2" presetClass="entr" presetSubtype="8" fill="hold" nodeType="afterEffect" p14:presetBounceEnd="56000">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14:bounceEnd="56000">
                                          <p:cBhvr additive="base">
                                            <p:cTn id="28" dur="500" fill="hold"/>
                                            <p:tgtEl>
                                              <p:spTgt spid="90"/>
                                            </p:tgtEl>
                                            <p:attrNameLst>
                                              <p:attrName>ppt_x</p:attrName>
                                            </p:attrNameLst>
                                          </p:cBhvr>
                                          <p:tavLst>
                                            <p:tav tm="0">
                                              <p:val>
                                                <p:strVal val="0-#ppt_w/2"/>
                                              </p:val>
                                            </p:tav>
                                            <p:tav tm="100000">
                                              <p:val>
                                                <p:strVal val="#ppt_x"/>
                                              </p:val>
                                            </p:tav>
                                          </p:tavLst>
                                        </p:anim>
                                        <p:anim calcmode="lin" valueType="num" p14:bounceEnd="56000">
                                          <p:cBhvr additive="base">
                                            <p:cTn id="29" dur="500" fill="hold"/>
                                            <p:tgtEl>
                                              <p:spTgt spid="90"/>
                                            </p:tgtEl>
                                            <p:attrNameLst>
                                              <p:attrName>ppt_y</p:attrName>
                                            </p:attrNameLst>
                                          </p:cBhvr>
                                          <p:tavLst>
                                            <p:tav tm="0">
                                              <p:val>
                                                <p:strVal val="#ppt_y"/>
                                              </p:val>
                                            </p:tav>
                                            <p:tav tm="100000">
                                              <p:val>
                                                <p:strVal val="#ppt_y"/>
                                              </p:val>
                                            </p:tav>
                                          </p:tavLst>
                                        </p:anim>
                                      </p:childTnLst>
                                    </p:cTn>
                                  </p:par>
                                </p:childTnLst>
                              </p:cTn>
                            </p:par>
                            <p:par>
                              <p:cTn id="30" fill="hold">
                                <p:stCondLst>
                                  <p:cond delay="2450"/>
                                </p:stCondLst>
                                <p:childTnLst>
                                  <p:par>
                                    <p:cTn id="31" presetID="10" presetClass="entr" presetSubtype="0"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childTnLst>
                              </p:cTn>
                            </p:par>
                            <p:par>
                              <p:cTn id="34" fill="hold">
                                <p:stCondLst>
                                  <p:cond delay="2950"/>
                                </p:stCondLst>
                                <p:childTnLst>
                                  <p:par>
                                    <p:cTn id="35" presetID="14" presetClass="entr" presetSubtype="1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randombar(horizontal)">
                                          <p:cBhvr>
                                            <p:cTn id="37" dur="750"/>
                                            <p:tgtEl>
                                              <p:spTgt spid="47"/>
                                            </p:tgtEl>
                                          </p:cBhvr>
                                        </p:animEffect>
                                      </p:childTnLst>
                                    </p:cTn>
                                  </p:par>
                                </p:childTnLst>
                              </p:cTn>
                            </p:par>
                            <p:par>
                              <p:cTn id="38" fill="hold">
                                <p:stCondLst>
                                  <p:cond delay="3700"/>
                                </p:stCondLst>
                                <p:childTnLst>
                                  <p:par>
                                    <p:cTn id="39" presetID="22" presetClass="entr" presetSubtype="4"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9" grpId="0"/>
          <p:bldP spid="47" grpId="0"/>
        </p:bldLst>
      </p:timing>
    </mc:Choice>
    <mc:Fallback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par>
                                    <p:cTn id="12" presetID="16" presetClass="entr" presetSubtype="37" fill="hold" grpId="0" nodeType="withEffect">
                                      <p:stCondLst>
                                        <p:cond delay="0"/>
                                      </p:stCondLst>
                                      <p:childTnLst>
                                        <p:set>
                                          <p:cBhvr>
                                            <p:cTn id="13" dur="1" fill="hold">
                                              <p:stCondLst>
                                                <p:cond delay="0"/>
                                              </p:stCondLst>
                                            </p:cTn>
                                            <p:tgtEl>
                                              <p:spTgt spid="99"/>
                                            </p:tgtEl>
                                            <p:attrNameLst>
                                              <p:attrName>style.visibility</p:attrName>
                                            </p:attrNameLst>
                                          </p:cBhvr>
                                          <p:to>
                                            <p:strVal val="visible"/>
                                          </p:to>
                                        </p:set>
                                        <p:animEffect transition="in" filter="barn(outVertical)">
                                          <p:cBhvr>
                                            <p:cTn id="14" dur="500"/>
                                            <p:tgtEl>
                                              <p:spTgt spid="99"/>
                                            </p:tgtEl>
                                          </p:cBhvr>
                                        </p:animEffect>
                                      </p:childTnLst>
                                    </p:cTn>
                                  </p:par>
                                </p:childTnLst>
                              </p:cTn>
                            </p:par>
                            <p:par>
                              <p:cTn id="15" fill="hold">
                                <p:stCondLst>
                                  <p:cond delay="950"/>
                                </p:stCondLst>
                                <p:childTnLst>
                                  <p:par>
                                    <p:cTn id="16" presetID="2" presetClass="entr" presetSubtype="8"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 calcmode="lin" valueType="num">
                                          <p:cBhvr additive="base">
                                            <p:cTn id="18" dur="500" fill="hold"/>
                                            <p:tgtEl>
                                              <p:spTgt spid="78"/>
                                            </p:tgtEl>
                                            <p:attrNameLst>
                                              <p:attrName>ppt_x</p:attrName>
                                            </p:attrNameLst>
                                          </p:cBhvr>
                                          <p:tavLst>
                                            <p:tav tm="0">
                                              <p:val>
                                                <p:strVal val="0-#ppt_w/2"/>
                                              </p:val>
                                            </p:tav>
                                            <p:tav tm="100000">
                                              <p:val>
                                                <p:strVal val="#ppt_x"/>
                                              </p:val>
                                            </p:tav>
                                          </p:tavLst>
                                        </p:anim>
                                        <p:anim calcmode="lin" valueType="num">
                                          <p:cBhvr additive="base">
                                            <p:cTn id="19" dur="500" fill="hold"/>
                                            <p:tgtEl>
                                              <p:spTgt spid="78"/>
                                            </p:tgtEl>
                                            <p:attrNameLst>
                                              <p:attrName>ppt_y</p:attrName>
                                            </p:attrNameLst>
                                          </p:cBhvr>
                                          <p:tavLst>
                                            <p:tav tm="0">
                                              <p:val>
                                                <p:strVal val="#ppt_y"/>
                                              </p:val>
                                            </p:tav>
                                            <p:tav tm="100000">
                                              <p:val>
                                                <p:strVal val="#ppt_y"/>
                                              </p:val>
                                            </p:tav>
                                          </p:tavLst>
                                        </p:anim>
                                      </p:childTnLst>
                                    </p:cTn>
                                  </p:par>
                                </p:childTnLst>
                              </p:cTn>
                            </p:par>
                            <p:par>
                              <p:cTn id="20" fill="hold">
                                <p:stCondLst>
                                  <p:cond delay="1450"/>
                                </p:stCondLst>
                                <p:childTnLst>
                                  <p:par>
                                    <p:cTn id="21" presetID="2" presetClass="entr" presetSubtype="8" fill="hold" nodeType="afterEffect">
                                      <p:stCondLst>
                                        <p:cond delay="0"/>
                                      </p:stCondLst>
                                      <p:childTnLst>
                                        <p:set>
                                          <p:cBhvr>
                                            <p:cTn id="22" dur="1" fill="hold">
                                              <p:stCondLst>
                                                <p:cond delay="0"/>
                                              </p:stCondLst>
                                            </p:cTn>
                                            <p:tgtEl>
                                              <p:spTgt spid="84"/>
                                            </p:tgtEl>
                                            <p:attrNameLst>
                                              <p:attrName>style.visibility</p:attrName>
                                            </p:attrNameLst>
                                          </p:cBhvr>
                                          <p:to>
                                            <p:strVal val="visible"/>
                                          </p:to>
                                        </p:set>
                                        <p:anim calcmode="lin" valueType="num">
                                          <p:cBhvr additive="base">
                                            <p:cTn id="23" dur="500" fill="hold"/>
                                            <p:tgtEl>
                                              <p:spTgt spid="84"/>
                                            </p:tgtEl>
                                            <p:attrNameLst>
                                              <p:attrName>ppt_x</p:attrName>
                                            </p:attrNameLst>
                                          </p:cBhvr>
                                          <p:tavLst>
                                            <p:tav tm="0">
                                              <p:val>
                                                <p:strVal val="0-#ppt_w/2"/>
                                              </p:val>
                                            </p:tav>
                                            <p:tav tm="100000">
                                              <p:val>
                                                <p:strVal val="#ppt_x"/>
                                              </p:val>
                                            </p:tav>
                                          </p:tavLst>
                                        </p:anim>
                                        <p:anim calcmode="lin" valueType="num">
                                          <p:cBhvr additive="base">
                                            <p:cTn id="24" dur="500" fill="hold"/>
                                            <p:tgtEl>
                                              <p:spTgt spid="84"/>
                                            </p:tgtEl>
                                            <p:attrNameLst>
                                              <p:attrName>ppt_y</p:attrName>
                                            </p:attrNameLst>
                                          </p:cBhvr>
                                          <p:tavLst>
                                            <p:tav tm="0">
                                              <p:val>
                                                <p:strVal val="#ppt_y"/>
                                              </p:val>
                                            </p:tav>
                                            <p:tav tm="100000">
                                              <p:val>
                                                <p:strVal val="#ppt_y"/>
                                              </p:val>
                                            </p:tav>
                                          </p:tavLst>
                                        </p:anim>
                                      </p:childTnLst>
                                    </p:cTn>
                                  </p:par>
                                </p:childTnLst>
                              </p:cTn>
                            </p:par>
                            <p:par>
                              <p:cTn id="25" fill="hold">
                                <p:stCondLst>
                                  <p:cond delay="1950"/>
                                </p:stCondLst>
                                <p:childTnLst>
                                  <p:par>
                                    <p:cTn id="26" presetID="2" presetClass="entr" presetSubtype="8" fill="hold" nodeType="after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500" fill="hold"/>
                                            <p:tgtEl>
                                              <p:spTgt spid="90"/>
                                            </p:tgtEl>
                                            <p:attrNameLst>
                                              <p:attrName>ppt_x</p:attrName>
                                            </p:attrNameLst>
                                          </p:cBhvr>
                                          <p:tavLst>
                                            <p:tav tm="0">
                                              <p:val>
                                                <p:strVal val="0-#ppt_w/2"/>
                                              </p:val>
                                            </p:tav>
                                            <p:tav tm="100000">
                                              <p:val>
                                                <p:strVal val="#ppt_x"/>
                                              </p:val>
                                            </p:tav>
                                          </p:tavLst>
                                        </p:anim>
                                        <p:anim calcmode="lin" valueType="num">
                                          <p:cBhvr additive="base">
                                            <p:cTn id="29" dur="500" fill="hold"/>
                                            <p:tgtEl>
                                              <p:spTgt spid="90"/>
                                            </p:tgtEl>
                                            <p:attrNameLst>
                                              <p:attrName>ppt_y</p:attrName>
                                            </p:attrNameLst>
                                          </p:cBhvr>
                                          <p:tavLst>
                                            <p:tav tm="0">
                                              <p:val>
                                                <p:strVal val="#ppt_y"/>
                                              </p:val>
                                            </p:tav>
                                            <p:tav tm="100000">
                                              <p:val>
                                                <p:strVal val="#ppt_y"/>
                                              </p:val>
                                            </p:tav>
                                          </p:tavLst>
                                        </p:anim>
                                      </p:childTnLst>
                                    </p:cTn>
                                  </p:par>
                                </p:childTnLst>
                              </p:cTn>
                            </p:par>
                            <p:par>
                              <p:cTn id="30" fill="hold">
                                <p:stCondLst>
                                  <p:cond delay="2450"/>
                                </p:stCondLst>
                                <p:childTnLst>
                                  <p:par>
                                    <p:cTn id="31" presetID="10" presetClass="entr" presetSubtype="0"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childTnLst>
                              </p:cTn>
                            </p:par>
                            <p:par>
                              <p:cTn id="34" fill="hold">
                                <p:stCondLst>
                                  <p:cond delay="2950"/>
                                </p:stCondLst>
                                <p:childTnLst>
                                  <p:par>
                                    <p:cTn id="35" presetID="14" presetClass="entr" presetSubtype="1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randombar(horizontal)">
                                          <p:cBhvr>
                                            <p:cTn id="37" dur="750"/>
                                            <p:tgtEl>
                                              <p:spTgt spid="47"/>
                                            </p:tgtEl>
                                          </p:cBhvr>
                                        </p:animEffect>
                                      </p:childTnLst>
                                    </p:cTn>
                                  </p:par>
                                </p:childTnLst>
                              </p:cTn>
                            </p:par>
                            <p:par>
                              <p:cTn id="38" fill="hold">
                                <p:stCondLst>
                                  <p:cond delay="3700"/>
                                </p:stCondLst>
                                <p:childTnLst>
                                  <p:par>
                                    <p:cTn id="39" presetID="22" presetClass="entr" presetSubtype="4"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9" grpId="0"/>
          <p:bldP spid="4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EA8516-15FA-4892-B64F-D9C9045AB477}"/>
              </a:ext>
            </a:extLst>
          </p:cNvPr>
          <p:cNvSpPr/>
          <p:nvPr/>
        </p:nvSpPr>
        <p:spPr>
          <a:xfrm>
            <a:off x="2033975" y="3873006"/>
            <a:ext cx="2300630"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改革开放以来</a:t>
            </a:r>
          </a:p>
        </p:txBody>
      </p:sp>
      <p:sp>
        <p:nvSpPr>
          <p:cNvPr id="22"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9702FE-D70E-4580-B05C-2834BCFE582D}"/>
              </a:ext>
            </a:extLst>
          </p:cNvPr>
          <p:cNvSpPr/>
          <p:nvPr/>
        </p:nvSpPr>
        <p:spPr>
          <a:xfrm>
            <a:off x="7506359" y="3873006"/>
            <a:ext cx="2653290"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党的十八大以来</a:t>
            </a:r>
          </a:p>
        </p:txBody>
      </p:sp>
      <p:sp>
        <p:nvSpPr>
          <p:cNvPr id="28"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D103A99-3ED0-402A-852A-6919340CC7C6}"/>
              </a:ext>
            </a:extLst>
          </p:cNvPr>
          <p:cNvSpPr/>
          <p:nvPr/>
        </p:nvSpPr>
        <p:spPr>
          <a:xfrm>
            <a:off x="2033975" y="5009784"/>
            <a:ext cx="3358612"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党的十八届四中全会</a:t>
            </a:r>
          </a:p>
        </p:txBody>
      </p:sp>
      <p:sp>
        <p:nvSpPr>
          <p:cNvPr id="34"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546E4B-AAA8-44D7-A56E-8462A6160693}"/>
              </a:ext>
            </a:extLst>
          </p:cNvPr>
          <p:cNvSpPr/>
          <p:nvPr/>
        </p:nvSpPr>
        <p:spPr>
          <a:xfrm>
            <a:off x="7506359" y="5009784"/>
            <a:ext cx="2605200"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经过</a:t>
            </a:r>
            <a:r>
              <a:rPr kumimoji="0" lang="en-US" altLang="zh-CN"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5</a:t>
            </a:r>
            <a:r>
              <a:rPr kumimoji="0" lang="zh-CN" altLang="en-US" sz="2800" b="1" i="0" u="none" strike="noStrike" kern="1200" cap="none" spc="0" normalizeH="0" baseline="0" noProof="0" dirty="0">
                <a:ln>
                  <a:noFill/>
                </a:ln>
                <a:solidFill>
                  <a:schemeClr val="accent1">
                    <a:lumMod val="20000"/>
                    <a:lumOff val="8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年多工作</a:t>
            </a:r>
          </a:p>
        </p:txBody>
      </p:sp>
      <p:sp>
        <p:nvSpPr>
          <p:cNvPr id="11"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191027" y="360435"/>
            <a:ext cx="3711272"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编纂民法典的重大意义</a:t>
            </a:r>
          </a:p>
        </p:txBody>
      </p:sp>
      <p:grpSp>
        <p:nvGrpSpPr>
          <p:cNvPr id="3"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6BD85D-746F-49BF-865F-7A632D2BA032}"/>
              </a:ext>
            </a:extLst>
          </p:cNvPr>
          <p:cNvGrpSpPr>
            <a:grpSpLocks noChangeAspect="1"/>
          </p:cNvGrpSpPr>
          <p:nvPr/>
        </p:nvGrpSpPr>
        <p:grpSpPr bwMode="auto">
          <a:xfrm>
            <a:off x="889425" y="1478416"/>
            <a:ext cx="903606" cy="461665"/>
            <a:chOff x="3222" y="1845"/>
            <a:chExt cx="1237" cy="632"/>
          </a:xfrm>
          <a:solidFill>
            <a:srgbClr val="C00000"/>
          </a:solidFill>
        </p:grpSpPr>
        <p:sp>
          <p:nvSpPr>
            <p:cNvPr id="4" name="Aitds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29E9BD-5EEA-46C7-89E7-F689CB6D8A11}"/>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Aitds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FA0E18-74D4-4595-839C-BA492D2C9DD4}"/>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6"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607F48-EC39-4669-AC76-0A0C7B181743}"/>
              </a:ext>
            </a:extLst>
          </p:cNvPr>
          <p:cNvSpPr/>
          <p:nvPr/>
        </p:nvSpPr>
        <p:spPr>
          <a:xfrm>
            <a:off x="-555482" y="1334835"/>
            <a:ext cx="1037000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Gisha" panose="020B0502040204020203" pitchFamily="34" charset="-79"/>
              </a:rPr>
              <a:t>深入回顾民法典的编纂历程</a:t>
            </a:r>
            <a:endParaRPr kumimoji="0" lang="en-US" altLang="zh-CN" sz="32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Gisha" panose="020B0502040204020203" pitchFamily="34" charset="-79"/>
            </a:endParaRPr>
          </a:p>
        </p:txBody>
      </p:sp>
      <p:cxnSp>
        <p:nvCxnSpPr>
          <p:cNvPr id="7"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1F51CF-4196-41EB-82B6-25A5918A00A3}"/>
              </a:ext>
            </a:extLst>
          </p:cNvPr>
          <p:cNvCxnSpPr>
            <a:cxnSpLocks/>
          </p:cNvCxnSpPr>
          <p:nvPr/>
        </p:nvCxnSpPr>
        <p:spPr>
          <a:xfrm>
            <a:off x="1793031" y="1951282"/>
            <a:ext cx="616954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04BA1DF-BAD6-487C-9904-3C27D9FD8FED}"/>
              </a:ext>
            </a:extLst>
          </p:cNvPr>
          <p:cNvCxnSpPr>
            <a:cxnSpLocks/>
          </p:cNvCxnSpPr>
          <p:nvPr/>
        </p:nvCxnSpPr>
        <p:spPr>
          <a:xfrm>
            <a:off x="1793031" y="2032303"/>
            <a:ext cx="627372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D00E8B-8A41-4FD3-9371-B30C6C92DD26}"/>
              </a:ext>
            </a:extLst>
          </p:cNvPr>
          <p:cNvSpPr/>
          <p:nvPr/>
        </p:nvSpPr>
        <p:spPr>
          <a:xfrm>
            <a:off x="3073400" y="2409643"/>
            <a:ext cx="6045200" cy="825403"/>
          </a:xfrm>
          <a:prstGeom prst="parallelogram">
            <a:avLst>
              <a:gd name="adj" fmla="val 43464"/>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Impact"/>
                <a:ea typeface="微软雅黑"/>
                <a:cs typeface="+mn-ea"/>
              </a:rPr>
              <a:t>发展更加公平更有质量的教育</a:t>
            </a:r>
          </a:p>
        </p:txBody>
      </p:sp>
      <p:grpSp>
        <p:nvGrpSpPr>
          <p:cNvPr id="63"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18E75A-6713-4FD7-8B31-BEE6E9BA2731}"/>
              </a:ext>
            </a:extLst>
          </p:cNvPr>
          <p:cNvGrpSpPr/>
          <p:nvPr/>
        </p:nvGrpSpPr>
        <p:grpSpPr>
          <a:xfrm>
            <a:off x="660945" y="2727280"/>
            <a:ext cx="10870110" cy="3322795"/>
            <a:chOff x="660945" y="2985930"/>
            <a:chExt cx="10870110" cy="3322795"/>
          </a:xfrm>
        </p:grpSpPr>
        <p:pic>
          <p:nvPicPr>
            <p:cNvPr id="64" name="Aitds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48C0AB-6BF5-4C72-A55D-CBB3A94C4F36}"/>
                </a:ext>
              </a:extLst>
            </p:cNvPr>
            <p:cNvPicPr>
              <a:picLocks noChangeAspect="1"/>
            </p:cNvPicPr>
            <p:nvPr/>
          </p:nvPicPr>
          <p:blipFill>
            <a:blip r:embed="rId4"/>
            <a:srcRect/>
            <a:stretch>
              <a:fillRect/>
            </a:stretch>
          </p:blipFill>
          <p:spPr>
            <a:xfrm>
              <a:off x="660945" y="3078005"/>
              <a:ext cx="10870110" cy="3230720"/>
            </a:xfrm>
            <a:custGeom>
              <a:avLst/>
              <a:gdLst>
                <a:gd name="connsiteX0" fmla="*/ 0 w 10870110"/>
                <a:gd name="connsiteY0" fmla="*/ 0 h 2377646"/>
                <a:gd name="connsiteX1" fmla="*/ 2069555 w 10870110"/>
                <a:gd name="connsiteY1" fmla="*/ 0 h 2377646"/>
                <a:gd name="connsiteX2" fmla="*/ 2069555 w 10870110"/>
                <a:gd name="connsiteY2" fmla="*/ 554195 h 2377646"/>
                <a:gd name="connsiteX3" fmla="*/ 8820340 w 10870110"/>
                <a:gd name="connsiteY3" fmla="*/ 554195 h 2377646"/>
                <a:gd name="connsiteX4" fmla="*/ 8820340 w 10870110"/>
                <a:gd name="connsiteY4" fmla="*/ 0 h 2377646"/>
                <a:gd name="connsiteX5" fmla="*/ 10870110 w 10870110"/>
                <a:gd name="connsiteY5" fmla="*/ 0 h 2377646"/>
                <a:gd name="connsiteX6" fmla="*/ 10870110 w 10870110"/>
                <a:gd name="connsiteY6" fmla="*/ 2377646 h 2377646"/>
                <a:gd name="connsiteX7" fmla="*/ 0 w 10870110"/>
                <a:gd name="connsiteY7" fmla="*/ 2377646 h 2377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70110" h="2377646">
                  <a:moveTo>
                    <a:pt x="0" y="0"/>
                  </a:moveTo>
                  <a:lnTo>
                    <a:pt x="2069555" y="0"/>
                  </a:lnTo>
                  <a:lnTo>
                    <a:pt x="2069555" y="554195"/>
                  </a:lnTo>
                  <a:lnTo>
                    <a:pt x="8820340" y="554195"/>
                  </a:lnTo>
                  <a:lnTo>
                    <a:pt x="8820340" y="0"/>
                  </a:lnTo>
                  <a:lnTo>
                    <a:pt x="10870110" y="0"/>
                  </a:lnTo>
                  <a:lnTo>
                    <a:pt x="10870110" y="2377646"/>
                  </a:lnTo>
                  <a:lnTo>
                    <a:pt x="0" y="2377646"/>
                  </a:lnTo>
                  <a:close/>
                </a:path>
              </a:pathLst>
            </a:custGeom>
          </p:spPr>
        </p:pic>
        <p:sp>
          <p:nvSpPr>
            <p:cNvPr id="65" name="Aitds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45FA6B-8B3D-4AB9-8131-B95AE63A81CF}"/>
                </a:ext>
              </a:extLst>
            </p:cNvPr>
            <p:cNvSpPr/>
            <p:nvPr/>
          </p:nvSpPr>
          <p:spPr>
            <a:xfrm>
              <a:off x="2670774" y="2985930"/>
              <a:ext cx="185895" cy="185895"/>
            </a:xfrm>
            <a:prstGeom prst="ellipse">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a:ln>
                  <a:noFill/>
                </a:ln>
                <a:solidFill>
                  <a:srgbClr val="FFFFFF"/>
                </a:solidFill>
                <a:effectLst/>
                <a:uLnTx/>
                <a:uFillTx/>
                <a:latin typeface="Arial"/>
                <a:ea typeface="微软雅黑"/>
                <a:cs typeface="+mn-cs"/>
              </a:endParaRPr>
            </a:p>
          </p:txBody>
        </p:sp>
        <p:sp>
          <p:nvSpPr>
            <p:cNvPr id="66" name="Aitds1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8F3989-CB78-4C53-A9EC-B184418FCB11}"/>
                </a:ext>
              </a:extLst>
            </p:cNvPr>
            <p:cNvSpPr/>
            <p:nvPr/>
          </p:nvSpPr>
          <p:spPr>
            <a:xfrm>
              <a:off x="9365548" y="2985930"/>
              <a:ext cx="185895" cy="185895"/>
            </a:xfrm>
            <a:prstGeom prst="ellipse">
              <a:avLst/>
            </a:prstGeom>
            <a:solidFill>
              <a:srgbClr val="D61617"/>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600" normalizeH="0" baseline="0" noProof="0">
                <a:ln>
                  <a:noFill/>
                </a:ln>
                <a:solidFill>
                  <a:srgbClr val="FFFFFF"/>
                </a:solidFill>
                <a:effectLst/>
                <a:uLnTx/>
                <a:uFillTx/>
                <a:latin typeface="Arial"/>
                <a:ea typeface="微软雅黑"/>
                <a:cs typeface="+mn-cs"/>
              </a:endParaRPr>
            </a:p>
          </p:txBody>
        </p:sp>
      </p:grpSp>
      <p:grpSp>
        <p:nvGrpSpPr>
          <p:cNvPr id="67"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47004C-5ED9-410D-851D-DFB1D602AB95}"/>
              </a:ext>
            </a:extLst>
          </p:cNvPr>
          <p:cNvGrpSpPr/>
          <p:nvPr/>
        </p:nvGrpSpPr>
        <p:grpSpPr>
          <a:xfrm>
            <a:off x="997419" y="3550284"/>
            <a:ext cx="4857281" cy="1271947"/>
            <a:chOff x="997419" y="3691825"/>
            <a:chExt cx="4857281" cy="1271947"/>
          </a:xfrm>
        </p:grpSpPr>
        <p:grpSp>
          <p:nvGrpSpPr>
            <p:cNvPr id="68" name="组合 6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AEEECE-3E52-45F6-9DEC-F601216D8052}"/>
                </a:ext>
              </a:extLst>
            </p:cNvPr>
            <p:cNvGrpSpPr/>
            <p:nvPr/>
          </p:nvGrpSpPr>
          <p:grpSpPr>
            <a:xfrm rot="5400000">
              <a:off x="936519" y="3752725"/>
              <a:ext cx="823275" cy="701476"/>
              <a:chOff x="1135404" y="3761121"/>
              <a:chExt cx="957120" cy="815519"/>
            </a:xfrm>
          </p:grpSpPr>
          <p:sp>
            <p:nvSpPr>
              <p:cNvPr id="70" name="Aitds1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3121FA-ED1C-4C27-AD81-87CD57C6B85B}"/>
                  </a:ext>
                </a:extLst>
              </p:cNvPr>
              <p:cNvSpPr>
                <a:spLocks noChangeAspect="1"/>
              </p:cNvSpPr>
              <p:nvPr/>
            </p:nvSpPr>
            <p:spPr bwMode="auto">
              <a:xfrm rot="5400000" flipH="1">
                <a:off x="1206204" y="3690321"/>
                <a:ext cx="815519" cy="957120"/>
              </a:xfrm>
              <a:custGeom>
                <a:avLst/>
                <a:gdLst>
                  <a:gd name="connsiteX0" fmla="*/ 871741 w 871741"/>
                  <a:gd name="connsiteY0" fmla="*/ 587234 h 1023104"/>
                  <a:gd name="connsiteX1" fmla="*/ 435871 w 871741"/>
                  <a:gd name="connsiteY1" fmla="*/ 1023104 h 1023104"/>
                  <a:gd name="connsiteX2" fmla="*/ 0 w 871741"/>
                  <a:gd name="connsiteY2" fmla="*/ 587234 h 1023104"/>
                  <a:gd name="connsiteX3" fmla="*/ 266211 w 871741"/>
                  <a:gd name="connsiteY3" fmla="*/ 185617 h 1023104"/>
                  <a:gd name="connsiteX4" fmla="*/ 324440 w 871741"/>
                  <a:gd name="connsiteY4" fmla="*/ 167542 h 1023104"/>
                  <a:gd name="connsiteX5" fmla="*/ 435870 w 871741"/>
                  <a:gd name="connsiteY5" fmla="*/ 0 h 1023104"/>
                  <a:gd name="connsiteX6" fmla="*/ 547301 w 871741"/>
                  <a:gd name="connsiteY6" fmla="*/ 167541 h 1023104"/>
                  <a:gd name="connsiteX7" fmla="*/ 605531 w 871741"/>
                  <a:gd name="connsiteY7" fmla="*/ 185617 h 1023104"/>
                  <a:gd name="connsiteX8" fmla="*/ 871741 w 871741"/>
                  <a:gd name="connsiteY8" fmla="*/ 587234 h 1023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741" h="1023104">
                    <a:moveTo>
                      <a:pt x="871741" y="587234"/>
                    </a:moveTo>
                    <a:cubicBezTo>
                      <a:pt x="871741" y="827958"/>
                      <a:pt x="676595" y="1023104"/>
                      <a:pt x="435871" y="1023104"/>
                    </a:cubicBezTo>
                    <a:cubicBezTo>
                      <a:pt x="195147" y="1023104"/>
                      <a:pt x="0" y="827958"/>
                      <a:pt x="0" y="587234"/>
                    </a:cubicBezTo>
                    <a:cubicBezTo>
                      <a:pt x="0" y="406691"/>
                      <a:pt x="109770" y="251786"/>
                      <a:pt x="266211" y="185617"/>
                    </a:cubicBezTo>
                    <a:lnTo>
                      <a:pt x="324440" y="167542"/>
                    </a:lnTo>
                    <a:lnTo>
                      <a:pt x="435870" y="0"/>
                    </a:lnTo>
                    <a:lnTo>
                      <a:pt x="547301" y="167541"/>
                    </a:lnTo>
                    <a:lnTo>
                      <a:pt x="605531" y="185617"/>
                    </a:lnTo>
                    <a:cubicBezTo>
                      <a:pt x="761971" y="251786"/>
                      <a:pt x="871741" y="406691"/>
                      <a:pt x="871741" y="587234"/>
                    </a:cubicBezTo>
                    <a:close/>
                  </a:path>
                </a:pathLst>
              </a:custGeom>
              <a:solidFill>
                <a:srgbClr val="D61617"/>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微软雅黑"/>
                </a:endParaRPr>
              </a:p>
            </p:txBody>
          </p:sp>
          <p:sp>
            <p:nvSpPr>
              <p:cNvPr id="71" name="Aitds1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B12E37-C154-4C52-A5FD-D25236AEDCC4}"/>
                  </a:ext>
                </a:extLst>
              </p:cNvPr>
              <p:cNvSpPr txBox="1">
                <a:spLocks/>
              </p:cNvSpPr>
              <p:nvPr/>
            </p:nvSpPr>
            <p:spPr>
              <a:xfrm rot="16200000" flipH="1">
                <a:off x="1274099" y="3971305"/>
                <a:ext cx="502061"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01</a:t>
                </a: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sp>
          <p:nvSpPr>
            <p:cNvPr id="69" name="Aitds1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E8DB470-627E-42C5-9749-F57BA2E1B240}"/>
                </a:ext>
              </a:extLst>
            </p:cNvPr>
            <p:cNvSpPr/>
            <p:nvPr/>
          </p:nvSpPr>
          <p:spPr>
            <a:xfrm>
              <a:off x="1763338" y="3816150"/>
              <a:ext cx="4091362" cy="1147622"/>
            </a:xfrm>
            <a:prstGeom prst="rect">
              <a:avLst/>
            </a:prstGeom>
          </p:spPr>
          <p:txBody>
            <a:bodyPr wrap="square">
              <a:spAutoFit/>
            </a:bodyPr>
            <a:lstStyle/>
            <a:p>
              <a:pPr lvl="0" indent="0" algn="just">
                <a:lnSpc>
                  <a:spcPct val="130000"/>
                </a:lnSpc>
                <a:buClr>
                  <a:srgbClr val="C00000"/>
                </a:buClr>
                <a:buFontTx/>
                <a:buNone/>
                <a:defRPr/>
              </a:pPr>
              <a:r>
                <a:rPr lang="zh-CN" altLang="en-US" dirty="0">
                  <a:latin typeface="+mn-ea"/>
                </a:rPr>
                <a:t>我国民事商事法制建设步伐不断加快，先后制定或修订了一大批民事商事法律，为编纂民法典奠定了基础、积累了经验。</a:t>
              </a:r>
            </a:p>
          </p:txBody>
        </p:sp>
      </p:grpSp>
      <p:grpSp>
        <p:nvGrpSpPr>
          <p:cNvPr id="72"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317D9F-7DC3-4FD0-802B-CF5055BA76E8}"/>
              </a:ext>
            </a:extLst>
          </p:cNvPr>
          <p:cNvGrpSpPr/>
          <p:nvPr/>
        </p:nvGrpSpPr>
        <p:grpSpPr>
          <a:xfrm>
            <a:off x="979777" y="4790530"/>
            <a:ext cx="4874923" cy="886955"/>
            <a:chOff x="997419" y="3691825"/>
            <a:chExt cx="4874923" cy="886955"/>
          </a:xfrm>
        </p:grpSpPr>
        <p:grpSp>
          <p:nvGrpSpPr>
            <p:cNvPr id="73" name="组合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85E9DB-D55B-4862-993A-8E3FAFC7233B}"/>
                </a:ext>
              </a:extLst>
            </p:cNvPr>
            <p:cNvGrpSpPr/>
            <p:nvPr/>
          </p:nvGrpSpPr>
          <p:grpSpPr>
            <a:xfrm rot="5400000">
              <a:off x="936519" y="3752725"/>
              <a:ext cx="823275" cy="701476"/>
              <a:chOff x="1135404" y="3761121"/>
              <a:chExt cx="957120" cy="815519"/>
            </a:xfrm>
          </p:grpSpPr>
          <p:sp>
            <p:nvSpPr>
              <p:cNvPr id="75" name="Aitds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6536FB-84A4-4ED0-8F47-A1EFB0E5AA6A}"/>
                  </a:ext>
                </a:extLst>
              </p:cNvPr>
              <p:cNvSpPr>
                <a:spLocks noChangeAspect="1"/>
              </p:cNvSpPr>
              <p:nvPr/>
            </p:nvSpPr>
            <p:spPr bwMode="auto">
              <a:xfrm rot="5400000" flipH="1">
                <a:off x="1206204" y="3690321"/>
                <a:ext cx="815519" cy="957120"/>
              </a:xfrm>
              <a:custGeom>
                <a:avLst/>
                <a:gdLst>
                  <a:gd name="connsiteX0" fmla="*/ 871741 w 871741"/>
                  <a:gd name="connsiteY0" fmla="*/ 587234 h 1023104"/>
                  <a:gd name="connsiteX1" fmla="*/ 435871 w 871741"/>
                  <a:gd name="connsiteY1" fmla="*/ 1023104 h 1023104"/>
                  <a:gd name="connsiteX2" fmla="*/ 0 w 871741"/>
                  <a:gd name="connsiteY2" fmla="*/ 587234 h 1023104"/>
                  <a:gd name="connsiteX3" fmla="*/ 266211 w 871741"/>
                  <a:gd name="connsiteY3" fmla="*/ 185617 h 1023104"/>
                  <a:gd name="connsiteX4" fmla="*/ 324440 w 871741"/>
                  <a:gd name="connsiteY4" fmla="*/ 167542 h 1023104"/>
                  <a:gd name="connsiteX5" fmla="*/ 435870 w 871741"/>
                  <a:gd name="connsiteY5" fmla="*/ 0 h 1023104"/>
                  <a:gd name="connsiteX6" fmla="*/ 547301 w 871741"/>
                  <a:gd name="connsiteY6" fmla="*/ 167541 h 1023104"/>
                  <a:gd name="connsiteX7" fmla="*/ 605531 w 871741"/>
                  <a:gd name="connsiteY7" fmla="*/ 185617 h 1023104"/>
                  <a:gd name="connsiteX8" fmla="*/ 871741 w 871741"/>
                  <a:gd name="connsiteY8" fmla="*/ 587234 h 1023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741" h="1023104">
                    <a:moveTo>
                      <a:pt x="871741" y="587234"/>
                    </a:moveTo>
                    <a:cubicBezTo>
                      <a:pt x="871741" y="827958"/>
                      <a:pt x="676595" y="1023104"/>
                      <a:pt x="435871" y="1023104"/>
                    </a:cubicBezTo>
                    <a:cubicBezTo>
                      <a:pt x="195147" y="1023104"/>
                      <a:pt x="0" y="827958"/>
                      <a:pt x="0" y="587234"/>
                    </a:cubicBezTo>
                    <a:cubicBezTo>
                      <a:pt x="0" y="406691"/>
                      <a:pt x="109770" y="251786"/>
                      <a:pt x="266211" y="185617"/>
                    </a:cubicBezTo>
                    <a:lnTo>
                      <a:pt x="324440" y="167542"/>
                    </a:lnTo>
                    <a:lnTo>
                      <a:pt x="435870" y="0"/>
                    </a:lnTo>
                    <a:lnTo>
                      <a:pt x="547301" y="167541"/>
                    </a:lnTo>
                    <a:lnTo>
                      <a:pt x="605531" y="185617"/>
                    </a:lnTo>
                    <a:cubicBezTo>
                      <a:pt x="761971" y="251786"/>
                      <a:pt x="871741" y="406691"/>
                      <a:pt x="871741" y="587234"/>
                    </a:cubicBezTo>
                    <a:close/>
                  </a:path>
                </a:pathLst>
              </a:custGeom>
              <a:solidFill>
                <a:srgbClr val="D61617"/>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微软雅黑"/>
                </a:endParaRPr>
              </a:p>
            </p:txBody>
          </p:sp>
          <p:sp>
            <p:nvSpPr>
              <p:cNvPr id="76" name="Aitds1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721BA1A-BF7D-4873-9B77-92C3A30919DD}"/>
                  </a:ext>
                </a:extLst>
              </p:cNvPr>
              <p:cNvSpPr txBox="1">
                <a:spLocks/>
              </p:cNvSpPr>
              <p:nvPr/>
            </p:nvSpPr>
            <p:spPr>
              <a:xfrm rot="16200000" flipH="1">
                <a:off x="1265811" y="3897969"/>
                <a:ext cx="583684" cy="4651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02</a:t>
                </a: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sp>
          <p:nvSpPr>
            <p:cNvPr id="74" name="Aitds1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3EC8E7-2800-449F-8018-01C2711A8D6B}"/>
                </a:ext>
              </a:extLst>
            </p:cNvPr>
            <p:cNvSpPr/>
            <p:nvPr/>
          </p:nvSpPr>
          <p:spPr>
            <a:xfrm>
              <a:off x="1763338" y="3791257"/>
              <a:ext cx="4109004" cy="787523"/>
            </a:xfrm>
            <a:prstGeom prst="rect">
              <a:avLst/>
            </a:prstGeom>
          </p:spPr>
          <p:txBody>
            <a:bodyPr wrap="square">
              <a:spAutoFit/>
            </a:bodyPr>
            <a:lstStyle/>
            <a:p>
              <a:pPr lvl="0" indent="0" algn="just">
                <a:lnSpc>
                  <a:spcPct val="130000"/>
                </a:lnSpc>
                <a:buClr>
                  <a:srgbClr val="C00000"/>
                </a:buClr>
                <a:buFontTx/>
                <a:buNone/>
                <a:defRPr/>
              </a:pPr>
              <a:r>
                <a:rPr lang="zh-CN" altLang="en-US" dirty="0">
                  <a:latin typeface="+mn-ea"/>
                </a:rPr>
                <a:t>作出关于全面推进依法治国若干重大问题的决定，其中对编纂民法典作出部署。</a:t>
              </a:r>
            </a:p>
          </p:txBody>
        </p:sp>
      </p:grpSp>
      <p:grpSp>
        <p:nvGrpSpPr>
          <p:cNvPr id="77" name="Aitds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580C7E8-CC9B-452C-97E9-6C4B5CE27B4E}"/>
              </a:ext>
            </a:extLst>
          </p:cNvPr>
          <p:cNvGrpSpPr/>
          <p:nvPr/>
        </p:nvGrpSpPr>
        <p:grpSpPr>
          <a:xfrm>
            <a:off x="6337302" y="3564027"/>
            <a:ext cx="4857281" cy="911848"/>
            <a:chOff x="997419" y="3691825"/>
            <a:chExt cx="4857281" cy="911848"/>
          </a:xfrm>
        </p:grpSpPr>
        <p:grpSp>
          <p:nvGrpSpPr>
            <p:cNvPr id="78" name="组合 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9C5F6D-8181-4BBD-AB4B-92525BD18199}"/>
                </a:ext>
              </a:extLst>
            </p:cNvPr>
            <p:cNvGrpSpPr/>
            <p:nvPr/>
          </p:nvGrpSpPr>
          <p:grpSpPr>
            <a:xfrm rot="5400000">
              <a:off x="936519" y="3752725"/>
              <a:ext cx="823275" cy="701476"/>
              <a:chOff x="1135404" y="3761121"/>
              <a:chExt cx="957120" cy="815519"/>
            </a:xfrm>
          </p:grpSpPr>
          <p:sp>
            <p:nvSpPr>
              <p:cNvPr id="80" name="Aitds1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C3317E-16AF-4355-9F19-9C81B6B9E918}"/>
                  </a:ext>
                </a:extLst>
              </p:cNvPr>
              <p:cNvSpPr>
                <a:spLocks noChangeAspect="1"/>
              </p:cNvSpPr>
              <p:nvPr/>
            </p:nvSpPr>
            <p:spPr bwMode="auto">
              <a:xfrm rot="5400000" flipH="1">
                <a:off x="1206204" y="3690321"/>
                <a:ext cx="815519" cy="957120"/>
              </a:xfrm>
              <a:custGeom>
                <a:avLst/>
                <a:gdLst>
                  <a:gd name="connsiteX0" fmla="*/ 871741 w 871741"/>
                  <a:gd name="connsiteY0" fmla="*/ 587234 h 1023104"/>
                  <a:gd name="connsiteX1" fmla="*/ 435871 w 871741"/>
                  <a:gd name="connsiteY1" fmla="*/ 1023104 h 1023104"/>
                  <a:gd name="connsiteX2" fmla="*/ 0 w 871741"/>
                  <a:gd name="connsiteY2" fmla="*/ 587234 h 1023104"/>
                  <a:gd name="connsiteX3" fmla="*/ 266211 w 871741"/>
                  <a:gd name="connsiteY3" fmla="*/ 185617 h 1023104"/>
                  <a:gd name="connsiteX4" fmla="*/ 324440 w 871741"/>
                  <a:gd name="connsiteY4" fmla="*/ 167542 h 1023104"/>
                  <a:gd name="connsiteX5" fmla="*/ 435870 w 871741"/>
                  <a:gd name="connsiteY5" fmla="*/ 0 h 1023104"/>
                  <a:gd name="connsiteX6" fmla="*/ 547301 w 871741"/>
                  <a:gd name="connsiteY6" fmla="*/ 167541 h 1023104"/>
                  <a:gd name="connsiteX7" fmla="*/ 605531 w 871741"/>
                  <a:gd name="connsiteY7" fmla="*/ 185617 h 1023104"/>
                  <a:gd name="connsiteX8" fmla="*/ 871741 w 871741"/>
                  <a:gd name="connsiteY8" fmla="*/ 587234 h 1023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741" h="1023104">
                    <a:moveTo>
                      <a:pt x="871741" y="587234"/>
                    </a:moveTo>
                    <a:cubicBezTo>
                      <a:pt x="871741" y="827958"/>
                      <a:pt x="676595" y="1023104"/>
                      <a:pt x="435871" y="1023104"/>
                    </a:cubicBezTo>
                    <a:cubicBezTo>
                      <a:pt x="195147" y="1023104"/>
                      <a:pt x="0" y="827958"/>
                      <a:pt x="0" y="587234"/>
                    </a:cubicBezTo>
                    <a:cubicBezTo>
                      <a:pt x="0" y="406691"/>
                      <a:pt x="109770" y="251786"/>
                      <a:pt x="266211" y="185617"/>
                    </a:cubicBezTo>
                    <a:lnTo>
                      <a:pt x="324440" y="167542"/>
                    </a:lnTo>
                    <a:lnTo>
                      <a:pt x="435870" y="0"/>
                    </a:lnTo>
                    <a:lnTo>
                      <a:pt x="547301" y="167541"/>
                    </a:lnTo>
                    <a:lnTo>
                      <a:pt x="605531" y="185617"/>
                    </a:lnTo>
                    <a:cubicBezTo>
                      <a:pt x="761971" y="251786"/>
                      <a:pt x="871741" y="406691"/>
                      <a:pt x="871741" y="587234"/>
                    </a:cubicBezTo>
                    <a:close/>
                  </a:path>
                </a:pathLst>
              </a:custGeom>
              <a:solidFill>
                <a:srgbClr val="D61617"/>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微软雅黑"/>
                </a:endParaRPr>
              </a:p>
            </p:txBody>
          </p:sp>
          <p:sp>
            <p:nvSpPr>
              <p:cNvPr id="81" name="Aitds1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CF3617-78A4-493B-851C-4A8E468EA3A2}"/>
                  </a:ext>
                </a:extLst>
              </p:cNvPr>
              <p:cNvSpPr txBox="1">
                <a:spLocks/>
              </p:cNvSpPr>
              <p:nvPr/>
            </p:nvSpPr>
            <p:spPr>
              <a:xfrm rot="16200000" flipH="1">
                <a:off x="1265811" y="3897969"/>
                <a:ext cx="583684" cy="4651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03</a:t>
                </a: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sp>
          <p:nvSpPr>
            <p:cNvPr id="79" name="Aitds1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FFAA2E-C219-4FB5-8AA2-EE4B234A4B6C}"/>
                </a:ext>
              </a:extLst>
            </p:cNvPr>
            <p:cNvSpPr/>
            <p:nvPr/>
          </p:nvSpPr>
          <p:spPr>
            <a:xfrm>
              <a:off x="1763338" y="3816150"/>
              <a:ext cx="4091362" cy="787523"/>
            </a:xfrm>
            <a:prstGeom prst="rect">
              <a:avLst/>
            </a:prstGeom>
          </p:spPr>
          <p:txBody>
            <a:bodyPr wrap="square">
              <a:spAutoFit/>
            </a:bodyPr>
            <a:lstStyle/>
            <a:p>
              <a:pPr lvl="0" indent="0" algn="just">
                <a:lnSpc>
                  <a:spcPct val="130000"/>
                </a:lnSpc>
                <a:buClr>
                  <a:srgbClr val="C00000"/>
                </a:buClr>
                <a:buFontTx/>
                <a:buNone/>
                <a:defRPr/>
              </a:pPr>
              <a:r>
                <a:rPr lang="zh-CN" altLang="en-US" dirty="0">
                  <a:latin typeface="+mn-ea"/>
                </a:rPr>
                <a:t>我们顺应实践发展要求和人民群众期待，把编纂民法典摆上重要日程。</a:t>
              </a:r>
            </a:p>
          </p:txBody>
        </p:sp>
      </p:grpSp>
      <p:grpSp>
        <p:nvGrpSpPr>
          <p:cNvPr id="82" name="Aitds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1CBC7AF-03E9-4AA2-9BB2-302927CB9547}"/>
              </a:ext>
            </a:extLst>
          </p:cNvPr>
          <p:cNvGrpSpPr/>
          <p:nvPr/>
        </p:nvGrpSpPr>
        <p:grpSpPr>
          <a:xfrm>
            <a:off x="6319660" y="4766478"/>
            <a:ext cx="4874923" cy="1147622"/>
            <a:chOff x="997419" y="3654030"/>
            <a:chExt cx="4874923" cy="1147622"/>
          </a:xfrm>
        </p:grpSpPr>
        <p:grpSp>
          <p:nvGrpSpPr>
            <p:cNvPr id="83" name="组合 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7575D1-3FFE-4A78-8E10-52AEC20F02B0}"/>
                </a:ext>
              </a:extLst>
            </p:cNvPr>
            <p:cNvGrpSpPr/>
            <p:nvPr/>
          </p:nvGrpSpPr>
          <p:grpSpPr>
            <a:xfrm rot="5400000">
              <a:off x="936519" y="3752725"/>
              <a:ext cx="823275" cy="701476"/>
              <a:chOff x="1135404" y="3761121"/>
              <a:chExt cx="957120" cy="815519"/>
            </a:xfrm>
          </p:grpSpPr>
          <p:sp>
            <p:nvSpPr>
              <p:cNvPr id="85" name="Aitds1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2331F5-A077-4078-8B19-1B87F2ED7340}"/>
                  </a:ext>
                </a:extLst>
              </p:cNvPr>
              <p:cNvSpPr>
                <a:spLocks noChangeAspect="1"/>
              </p:cNvSpPr>
              <p:nvPr/>
            </p:nvSpPr>
            <p:spPr bwMode="auto">
              <a:xfrm rot="5400000" flipH="1">
                <a:off x="1206204" y="3690321"/>
                <a:ext cx="815519" cy="957120"/>
              </a:xfrm>
              <a:custGeom>
                <a:avLst/>
                <a:gdLst>
                  <a:gd name="connsiteX0" fmla="*/ 871741 w 871741"/>
                  <a:gd name="connsiteY0" fmla="*/ 587234 h 1023104"/>
                  <a:gd name="connsiteX1" fmla="*/ 435871 w 871741"/>
                  <a:gd name="connsiteY1" fmla="*/ 1023104 h 1023104"/>
                  <a:gd name="connsiteX2" fmla="*/ 0 w 871741"/>
                  <a:gd name="connsiteY2" fmla="*/ 587234 h 1023104"/>
                  <a:gd name="connsiteX3" fmla="*/ 266211 w 871741"/>
                  <a:gd name="connsiteY3" fmla="*/ 185617 h 1023104"/>
                  <a:gd name="connsiteX4" fmla="*/ 324440 w 871741"/>
                  <a:gd name="connsiteY4" fmla="*/ 167542 h 1023104"/>
                  <a:gd name="connsiteX5" fmla="*/ 435870 w 871741"/>
                  <a:gd name="connsiteY5" fmla="*/ 0 h 1023104"/>
                  <a:gd name="connsiteX6" fmla="*/ 547301 w 871741"/>
                  <a:gd name="connsiteY6" fmla="*/ 167541 h 1023104"/>
                  <a:gd name="connsiteX7" fmla="*/ 605531 w 871741"/>
                  <a:gd name="connsiteY7" fmla="*/ 185617 h 1023104"/>
                  <a:gd name="connsiteX8" fmla="*/ 871741 w 871741"/>
                  <a:gd name="connsiteY8" fmla="*/ 587234 h 1023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741" h="1023104">
                    <a:moveTo>
                      <a:pt x="871741" y="587234"/>
                    </a:moveTo>
                    <a:cubicBezTo>
                      <a:pt x="871741" y="827958"/>
                      <a:pt x="676595" y="1023104"/>
                      <a:pt x="435871" y="1023104"/>
                    </a:cubicBezTo>
                    <a:cubicBezTo>
                      <a:pt x="195147" y="1023104"/>
                      <a:pt x="0" y="827958"/>
                      <a:pt x="0" y="587234"/>
                    </a:cubicBezTo>
                    <a:cubicBezTo>
                      <a:pt x="0" y="406691"/>
                      <a:pt x="109770" y="251786"/>
                      <a:pt x="266211" y="185617"/>
                    </a:cubicBezTo>
                    <a:lnTo>
                      <a:pt x="324440" y="167542"/>
                    </a:lnTo>
                    <a:lnTo>
                      <a:pt x="435870" y="0"/>
                    </a:lnTo>
                    <a:lnTo>
                      <a:pt x="547301" y="167541"/>
                    </a:lnTo>
                    <a:lnTo>
                      <a:pt x="605531" y="185617"/>
                    </a:lnTo>
                    <a:cubicBezTo>
                      <a:pt x="761971" y="251786"/>
                      <a:pt x="871741" y="406691"/>
                      <a:pt x="871741" y="587234"/>
                    </a:cubicBezTo>
                    <a:close/>
                  </a:path>
                </a:pathLst>
              </a:custGeom>
              <a:solidFill>
                <a:srgbClr val="D61617"/>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微软雅黑"/>
                </a:endParaRPr>
              </a:p>
            </p:txBody>
          </p:sp>
          <p:sp>
            <p:nvSpPr>
              <p:cNvPr id="86" name="Aitds1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4BED8C-3CEB-43AE-804D-0A20C5E46C27}"/>
                  </a:ext>
                </a:extLst>
              </p:cNvPr>
              <p:cNvSpPr txBox="1">
                <a:spLocks/>
              </p:cNvSpPr>
              <p:nvPr/>
            </p:nvSpPr>
            <p:spPr>
              <a:xfrm rot="16200000" flipH="1">
                <a:off x="1265811" y="3897969"/>
                <a:ext cx="583684" cy="46515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04</a:t>
                </a: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sp>
          <p:nvSpPr>
            <p:cNvPr id="84" name="Aitds1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008CD5-F59D-4615-B827-12DE120E6D6E}"/>
                </a:ext>
              </a:extLst>
            </p:cNvPr>
            <p:cNvSpPr/>
            <p:nvPr/>
          </p:nvSpPr>
          <p:spPr>
            <a:xfrm>
              <a:off x="1763338" y="3654030"/>
              <a:ext cx="4109004" cy="1147622"/>
            </a:xfrm>
            <a:prstGeom prst="rect">
              <a:avLst/>
            </a:prstGeom>
          </p:spPr>
          <p:txBody>
            <a:bodyPr wrap="square">
              <a:spAutoFit/>
            </a:bodyPr>
            <a:lstStyle/>
            <a:p>
              <a:pPr lvl="0" indent="0" algn="just">
                <a:lnSpc>
                  <a:spcPct val="130000"/>
                </a:lnSpc>
                <a:buClr>
                  <a:srgbClr val="C00000"/>
                </a:buClr>
                <a:buFontTx/>
                <a:buNone/>
                <a:defRPr/>
              </a:pPr>
              <a:r>
                <a:rPr lang="zh-CN" altLang="en-US" dirty="0">
                  <a:latin typeface="+mn-ea"/>
                </a:rPr>
                <a:t>在各方面共同努力下，经过</a:t>
              </a:r>
              <a:r>
                <a:rPr lang="en-US" altLang="zh-CN" dirty="0">
                  <a:latin typeface="+mn-ea"/>
                </a:rPr>
                <a:t>5</a:t>
              </a:r>
              <a:r>
                <a:rPr lang="zh-CN" altLang="en-US" dirty="0">
                  <a:latin typeface="+mn-ea"/>
                </a:rPr>
                <a:t>年多工作，民法典终于颁布实施，实现了几代人的夙愿。</a:t>
              </a:r>
            </a:p>
          </p:txBody>
        </p:sp>
      </p:grpSp>
    </p:spTree>
    <p:extLst>
      <p:ext uri="{BB962C8B-B14F-4D97-AF65-F5344CB8AC3E}">
        <p14:creationId xmlns:p14="http://schemas.microsoft.com/office/powerpoint/2010/main" val="31882193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4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par>
                                    <p:cTn id="24" presetID="2" presetClass="entr" presetSubtype="2" fill="hold" nodeType="withEffect" p14:presetBounceEnd="57000">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14:bounceEnd="57000">
                                          <p:cBhvr additive="base">
                                            <p:cTn id="26" dur="1000" fill="hold"/>
                                            <p:tgtEl>
                                              <p:spTgt spid="7"/>
                                            </p:tgtEl>
                                            <p:attrNameLst>
                                              <p:attrName>ppt_x</p:attrName>
                                            </p:attrNameLst>
                                          </p:cBhvr>
                                          <p:tavLst>
                                            <p:tav tm="0">
                                              <p:val>
                                                <p:strVal val="1+#ppt_w/2"/>
                                              </p:val>
                                            </p:tav>
                                            <p:tav tm="100000">
                                              <p:val>
                                                <p:strVal val="#ppt_x"/>
                                              </p:val>
                                            </p:tav>
                                          </p:tavLst>
                                        </p:anim>
                                        <p:anim calcmode="lin" valueType="num" p14:bounceEnd="57000">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14:presetBounceEnd="57000">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14:bounceEnd="57000">
                                          <p:cBhvr additive="base">
                                            <p:cTn id="30" dur="1000" fill="hold"/>
                                            <p:tgtEl>
                                              <p:spTgt spid="8"/>
                                            </p:tgtEl>
                                            <p:attrNameLst>
                                              <p:attrName>ppt_x</p:attrName>
                                            </p:attrNameLst>
                                          </p:cBhvr>
                                          <p:tavLst>
                                            <p:tav tm="0">
                                              <p:val>
                                                <p:strVal val="0-#ppt_w/2"/>
                                              </p:val>
                                            </p:tav>
                                            <p:tav tm="100000">
                                              <p:val>
                                                <p:strVal val="#ppt_x"/>
                                              </p:val>
                                            </p:tav>
                                          </p:tavLst>
                                        </p:anim>
                                        <p:anim calcmode="lin" valueType="num" p14:bounceEnd="57000">
                                          <p:cBhvr additive="base">
                                            <p:cTn id="31" dur="10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down)">
                                          <p:cBhvr>
                                            <p:cTn id="51" dur="750"/>
                                            <p:tgtEl>
                                              <p:spTgt spid="63"/>
                                            </p:tgtEl>
                                          </p:cBhvr>
                                        </p:animEffect>
                                      </p:childTnLst>
                                    </p:cTn>
                                  </p:par>
                                </p:childTnLst>
                              </p:cTn>
                            </p:par>
                            <p:par>
                              <p:cTn id="52" fill="hold">
                                <p:stCondLst>
                                  <p:cond delay="5250"/>
                                </p:stCondLst>
                                <p:childTnLst>
                                  <p:par>
                                    <p:cTn id="53" presetID="17" presetClass="entr" presetSubtype="10"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750" fill="hold"/>
                                            <p:tgtEl>
                                              <p:spTgt spid="62"/>
                                            </p:tgtEl>
                                            <p:attrNameLst>
                                              <p:attrName>ppt_w</p:attrName>
                                            </p:attrNameLst>
                                          </p:cBhvr>
                                          <p:tavLst>
                                            <p:tav tm="0">
                                              <p:val>
                                                <p:fltVal val="0"/>
                                              </p:val>
                                            </p:tav>
                                            <p:tav tm="100000">
                                              <p:val>
                                                <p:strVal val="#ppt_w"/>
                                              </p:val>
                                            </p:tav>
                                          </p:tavLst>
                                        </p:anim>
                                        <p:anim calcmode="lin" valueType="num">
                                          <p:cBhvr>
                                            <p:cTn id="56" dur="750" fill="hold"/>
                                            <p:tgtEl>
                                              <p:spTgt spid="62"/>
                                            </p:tgtEl>
                                            <p:attrNameLst>
                                              <p:attrName>ppt_h</p:attrName>
                                            </p:attrNameLst>
                                          </p:cBhvr>
                                          <p:tavLst>
                                            <p:tav tm="0">
                                              <p:val>
                                                <p:strVal val="#ppt_h"/>
                                              </p:val>
                                            </p:tav>
                                            <p:tav tm="100000">
                                              <p:val>
                                                <p:strVal val="#ppt_h"/>
                                              </p:val>
                                            </p:tav>
                                          </p:tavLst>
                                        </p:anim>
                                      </p:childTnLst>
                                    </p:cTn>
                                  </p:par>
                                </p:childTnLst>
                              </p:cTn>
                            </p:par>
                            <p:par>
                              <p:cTn id="57" fill="hold">
                                <p:stCondLst>
                                  <p:cond delay="6000"/>
                                </p:stCondLst>
                                <p:childTnLst>
                                  <p:par>
                                    <p:cTn id="58" presetID="47" presetClass="entr" presetSubtype="0"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750"/>
                                            <p:tgtEl>
                                              <p:spTgt spid="67"/>
                                            </p:tgtEl>
                                          </p:cBhvr>
                                        </p:animEffect>
                                        <p:anim calcmode="lin" valueType="num">
                                          <p:cBhvr>
                                            <p:cTn id="61" dur="750" fill="hold"/>
                                            <p:tgtEl>
                                              <p:spTgt spid="67"/>
                                            </p:tgtEl>
                                            <p:attrNameLst>
                                              <p:attrName>ppt_x</p:attrName>
                                            </p:attrNameLst>
                                          </p:cBhvr>
                                          <p:tavLst>
                                            <p:tav tm="0">
                                              <p:val>
                                                <p:strVal val="#ppt_x"/>
                                              </p:val>
                                            </p:tav>
                                            <p:tav tm="100000">
                                              <p:val>
                                                <p:strVal val="#ppt_x"/>
                                              </p:val>
                                            </p:tav>
                                          </p:tavLst>
                                        </p:anim>
                                        <p:anim calcmode="lin" valueType="num">
                                          <p:cBhvr>
                                            <p:cTn id="62" dur="750" fill="hold"/>
                                            <p:tgtEl>
                                              <p:spTgt spid="67"/>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250"/>
                                      </p:stCondLst>
                                      <p:childTnLst>
                                        <p:set>
                                          <p:cBhvr>
                                            <p:cTn id="64" dur="1" fill="hold">
                                              <p:stCondLst>
                                                <p:cond delay="0"/>
                                              </p:stCondLst>
                                            </p:cTn>
                                            <p:tgtEl>
                                              <p:spTgt spid="72"/>
                                            </p:tgtEl>
                                            <p:attrNameLst>
                                              <p:attrName>style.visibility</p:attrName>
                                            </p:attrNameLst>
                                          </p:cBhvr>
                                          <p:to>
                                            <p:strVal val="visible"/>
                                          </p:to>
                                        </p:set>
                                        <p:animEffect transition="in" filter="fade">
                                          <p:cBhvr>
                                            <p:cTn id="65" dur="750"/>
                                            <p:tgtEl>
                                              <p:spTgt spid="72"/>
                                            </p:tgtEl>
                                          </p:cBhvr>
                                        </p:animEffect>
                                        <p:anim calcmode="lin" valueType="num">
                                          <p:cBhvr>
                                            <p:cTn id="66" dur="750" fill="hold"/>
                                            <p:tgtEl>
                                              <p:spTgt spid="72"/>
                                            </p:tgtEl>
                                            <p:attrNameLst>
                                              <p:attrName>ppt_x</p:attrName>
                                            </p:attrNameLst>
                                          </p:cBhvr>
                                          <p:tavLst>
                                            <p:tav tm="0">
                                              <p:val>
                                                <p:strVal val="#ppt_x"/>
                                              </p:val>
                                            </p:tav>
                                            <p:tav tm="100000">
                                              <p:val>
                                                <p:strVal val="#ppt_x"/>
                                              </p:val>
                                            </p:tav>
                                          </p:tavLst>
                                        </p:anim>
                                        <p:anim calcmode="lin" valueType="num">
                                          <p:cBhvr>
                                            <p:cTn id="67" dur="750" fill="hold"/>
                                            <p:tgtEl>
                                              <p:spTgt spid="72"/>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25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750"/>
                                            <p:tgtEl>
                                              <p:spTgt spid="77"/>
                                            </p:tgtEl>
                                          </p:cBhvr>
                                        </p:animEffect>
                                        <p:anim calcmode="lin" valueType="num">
                                          <p:cBhvr>
                                            <p:cTn id="71" dur="750" fill="hold"/>
                                            <p:tgtEl>
                                              <p:spTgt spid="77"/>
                                            </p:tgtEl>
                                            <p:attrNameLst>
                                              <p:attrName>ppt_x</p:attrName>
                                            </p:attrNameLst>
                                          </p:cBhvr>
                                          <p:tavLst>
                                            <p:tav tm="0">
                                              <p:val>
                                                <p:strVal val="#ppt_x"/>
                                              </p:val>
                                            </p:tav>
                                            <p:tav tm="100000">
                                              <p:val>
                                                <p:strVal val="#ppt_x"/>
                                              </p:val>
                                            </p:tav>
                                          </p:tavLst>
                                        </p:anim>
                                        <p:anim calcmode="lin" valueType="num">
                                          <p:cBhvr>
                                            <p:cTn id="72" dur="750" fill="hold"/>
                                            <p:tgtEl>
                                              <p:spTgt spid="77"/>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25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750"/>
                                            <p:tgtEl>
                                              <p:spTgt spid="82"/>
                                            </p:tgtEl>
                                          </p:cBhvr>
                                        </p:animEffect>
                                        <p:anim calcmode="lin" valueType="num">
                                          <p:cBhvr>
                                            <p:cTn id="76" dur="750" fill="hold"/>
                                            <p:tgtEl>
                                              <p:spTgt spid="82"/>
                                            </p:tgtEl>
                                            <p:attrNameLst>
                                              <p:attrName>ppt_x</p:attrName>
                                            </p:attrNameLst>
                                          </p:cBhvr>
                                          <p:tavLst>
                                            <p:tav tm="0">
                                              <p:val>
                                                <p:strVal val="#ppt_x"/>
                                              </p:val>
                                            </p:tav>
                                            <p:tav tm="100000">
                                              <p:val>
                                                <p:strVal val="#ppt_x"/>
                                              </p:val>
                                            </p:tav>
                                          </p:tavLst>
                                        </p:anim>
                                        <p:anim calcmode="lin" valueType="num">
                                          <p:cBhvr>
                                            <p:cTn id="77" dur="75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28" grpId="0"/>
          <p:bldP spid="34" grpId="0"/>
          <p:bldP spid="11" grpId="0"/>
          <p:bldP spid="6" grpId="0"/>
          <p:bldP spid="62" grpId="0" animBg="1"/>
        </p:bldLst>
      </p:timing>
    </mc:Choice>
    <mc:Fallback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4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1+#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000" fill="hold"/>
                                            <p:tgtEl>
                                              <p:spTgt spid="8"/>
                                            </p:tgtEl>
                                            <p:attrNameLst>
                                              <p:attrName>ppt_x</p:attrName>
                                            </p:attrNameLst>
                                          </p:cBhvr>
                                          <p:tavLst>
                                            <p:tav tm="0">
                                              <p:val>
                                                <p:strVal val="0-#ppt_w/2"/>
                                              </p:val>
                                            </p:tav>
                                            <p:tav tm="100000">
                                              <p:val>
                                                <p:strVal val="#ppt_x"/>
                                              </p:val>
                                            </p:tav>
                                          </p:tavLst>
                                        </p:anim>
                                        <p:anim calcmode="lin" valueType="num">
                                          <p:cBhvr additive="base">
                                            <p:cTn id="31" dur="10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down)">
                                          <p:cBhvr>
                                            <p:cTn id="51" dur="750"/>
                                            <p:tgtEl>
                                              <p:spTgt spid="63"/>
                                            </p:tgtEl>
                                          </p:cBhvr>
                                        </p:animEffect>
                                      </p:childTnLst>
                                    </p:cTn>
                                  </p:par>
                                </p:childTnLst>
                              </p:cTn>
                            </p:par>
                            <p:par>
                              <p:cTn id="52" fill="hold">
                                <p:stCondLst>
                                  <p:cond delay="5250"/>
                                </p:stCondLst>
                                <p:childTnLst>
                                  <p:par>
                                    <p:cTn id="53" presetID="17" presetClass="entr" presetSubtype="10"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750" fill="hold"/>
                                            <p:tgtEl>
                                              <p:spTgt spid="62"/>
                                            </p:tgtEl>
                                            <p:attrNameLst>
                                              <p:attrName>ppt_w</p:attrName>
                                            </p:attrNameLst>
                                          </p:cBhvr>
                                          <p:tavLst>
                                            <p:tav tm="0">
                                              <p:val>
                                                <p:fltVal val="0"/>
                                              </p:val>
                                            </p:tav>
                                            <p:tav tm="100000">
                                              <p:val>
                                                <p:strVal val="#ppt_w"/>
                                              </p:val>
                                            </p:tav>
                                          </p:tavLst>
                                        </p:anim>
                                        <p:anim calcmode="lin" valueType="num">
                                          <p:cBhvr>
                                            <p:cTn id="56" dur="750" fill="hold"/>
                                            <p:tgtEl>
                                              <p:spTgt spid="62"/>
                                            </p:tgtEl>
                                            <p:attrNameLst>
                                              <p:attrName>ppt_h</p:attrName>
                                            </p:attrNameLst>
                                          </p:cBhvr>
                                          <p:tavLst>
                                            <p:tav tm="0">
                                              <p:val>
                                                <p:strVal val="#ppt_h"/>
                                              </p:val>
                                            </p:tav>
                                            <p:tav tm="100000">
                                              <p:val>
                                                <p:strVal val="#ppt_h"/>
                                              </p:val>
                                            </p:tav>
                                          </p:tavLst>
                                        </p:anim>
                                      </p:childTnLst>
                                    </p:cTn>
                                  </p:par>
                                </p:childTnLst>
                              </p:cTn>
                            </p:par>
                            <p:par>
                              <p:cTn id="57" fill="hold">
                                <p:stCondLst>
                                  <p:cond delay="6000"/>
                                </p:stCondLst>
                                <p:childTnLst>
                                  <p:par>
                                    <p:cTn id="58" presetID="47" presetClass="entr" presetSubtype="0"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750"/>
                                            <p:tgtEl>
                                              <p:spTgt spid="67"/>
                                            </p:tgtEl>
                                          </p:cBhvr>
                                        </p:animEffect>
                                        <p:anim calcmode="lin" valueType="num">
                                          <p:cBhvr>
                                            <p:cTn id="61" dur="750" fill="hold"/>
                                            <p:tgtEl>
                                              <p:spTgt spid="67"/>
                                            </p:tgtEl>
                                            <p:attrNameLst>
                                              <p:attrName>ppt_x</p:attrName>
                                            </p:attrNameLst>
                                          </p:cBhvr>
                                          <p:tavLst>
                                            <p:tav tm="0">
                                              <p:val>
                                                <p:strVal val="#ppt_x"/>
                                              </p:val>
                                            </p:tav>
                                            <p:tav tm="100000">
                                              <p:val>
                                                <p:strVal val="#ppt_x"/>
                                              </p:val>
                                            </p:tav>
                                          </p:tavLst>
                                        </p:anim>
                                        <p:anim calcmode="lin" valueType="num">
                                          <p:cBhvr>
                                            <p:cTn id="62" dur="750" fill="hold"/>
                                            <p:tgtEl>
                                              <p:spTgt spid="67"/>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250"/>
                                      </p:stCondLst>
                                      <p:childTnLst>
                                        <p:set>
                                          <p:cBhvr>
                                            <p:cTn id="64" dur="1" fill="hold">
                                              <p:stCondLst>
                                                <p:cond delay="0"/>
                                              </p:stCondLst>
                                            </p:cTn>
                                            <p:tgtEl>
                                              <p:spTgt spid="72"/>
                                            </p:tgtEl>
                                            <p:attrNameLst>
                                              <p:attrName>style.visibility</p:attrName>
                                            </p:attrNameLst>
                                          </p:cBhvr>
                                          <p:to>
                                            <p:strVal val="visible"/>
                                          </p:to>
                                        </p:set>
                                        <p:animEffect transition="in" filter="fade">
                                          <p:cBhvr>
                                            <p:cTn id="65" dur="750"/>
                                            <p:tgtEl>
                                              <p:spTgt spid="72"/>
                                            </p:tgtEl>
                                          </p:cBhvr>
                                        </p:animEffect>
                                        <p:anim calcmode="lin" valueType="num">
                                          <p:cBhvr>
                                            <p:cTn id="66" dur="750" fill="hold"/>
                                            <p:tgtEl>
                                              <p:spTgt spid="72"/>
                                            </p:tgtEl>
                                            <p:attrNameLst>
                                              <p:attrName>ppt_x</p:attrName>
                                            </p:attrNameLst>
                                          </p:cBhvr>
                                          <p:tavLst>
                                            <p:tav tm="0">
                                              <p:val>
                                                <p:strVal val="#ppt_x"/>
                                              </p:val>
                                            </p:tav>
                                            <p:tav tm="100000">
                                              <p:val>
                                                <p:strVal val="#ppt_x"/>
                                              </p:val>
                                            </p:tav>
                                          </p:tavLst>
                                        </p:anim>
                                        <p:anim calcmode="lin" valueType="num">
                                          <p:cBhvr>
                                            <p:cTn id="67" dur="750" fill="hold"/>
                                            <p:tgtEl>
                                              <p:spTgt spid="72"/>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25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750"/>
                                            <p:tgtEl>
                                              <p:spTgt spid="77"/>
                                            </p:tgtEl>
                                          </p:cBhvr>
                                        </p:animEffect>
                                        <p:anim calcmode="lin" valueType="num">
                                          <p:cBhvr>
                                            <p:cTn id="71" dur="750" fill="hold"/>
                                            <p:tgtEl>
                                              <p:spTgt spid="77"/>
                                            </p:tgtEl>
                                            <p:attrNameLst>
                                              <p:attrName>ppt_x</p:attrName>
                                            </p:attrNameLst>
                                          </p:cBhvr>
                                          <p:tavLst>
                                            <p:tav tm="0">
                                              <p:val>
                                                <p:strVal val="#ppt_x"/>
                                              </p:val>
                                            </p:tav>
                                            <p:tav tm="100000">
                                              <p:val>
                                                <p:strVal val="#ppt_x"/>
                                              </p:val>
                                            </p:tav>
                                          </p:tavLst>
                                        </p:anim>
                                        <p:anim calcmode="lin" valueType="num">
                                          <p:cBhvr>
                                            <p:cTn id="72" dur="750" fill="hold"/>
                                            <p:tgtEl>
                                              <p:spTgt spid="77"/>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25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750"/>
                                            <p:tgtEl>
                                              <p:spTgt spid="82"/>
                                            </p:tgtEl>
                                          </p:cBhvr>
                                        </p:animEffect>
                                        <p:anim calcmode="lin" valueType="num">
                                          <p:cBhvr>
                                            <p:cTn id="76" dur="750" fill="hold"/>
                                            <p:tgtEl>
                                              <p:spTgt spid="82"/>
                                            </p:tgtEl>
                                            <p:attrNameLst>
                                              <p:attrName>ppt_x</p:attrName>
                                            </p:attrNameLst>
                                          </p:cBhvr>
                                          <p:tavLst>
                                            <p:tav tm="0">
                                              <p:val>
                                                <p:strVal val="#ppt_x"/>
                                              </p:val>
                                            </p:tav>
                                            <p:tav tm="100000">
                                              <p:val>
                                                <p:strVal val="#ppt_x"/>
                                              </p:val>
                                            </p:tav>
                                          </p:tavLst>
                                        </p:anim>
                                        <p:anim calcmode="lin" valueType="num">
                                          <p:cBhvr>
                                            <p:cTn id="77" dur="75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28" grpId="0"/>
          <p:bldP spid="34" grpId="0"/>
          <p:bldP spid="11" grpId="0"/>
          <p:bldP spid="6" grpId="0"/>
          <p:bldP spid="6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5"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1058F8-E8CA-445C-9ACD-87417F14005B}"/>
              </a:ext>
            </a:extLst>
          </p:cNvPr>
          <p:cNvCxnSpPr>
            <a:cxnSpLocks/>
          </p:cNvCxnSpPr>
          <p:nvPr/>
        </p:nvCxnSpPr>
        <p:spPr>
          <a:xfrm>
            <a:off x="2817774" y="1598422"/>
            <a:ext cx="616954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6"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5BA581-9073-4F61-91C7-A3AA7C4CE36E}"/>
              </a:ext>
            </a:extLst>
          </p:cNvPr>
          <p:cNvCxnSpPr>
            <a:cxnSpLocks/>
          </p:cNvCxnSpPr>
          <p:nvPr/>
        </p:nvCxnSpPr>
        <p:spPr>
          <a:xfrm>
            <a:off x="2817774" y="1679443"/>
            <a:ext cx="627372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37"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F2AE21-BD31-43AD-A2A5-E58DD7BEF6E0}"/>
              </a:ext>
            </a:extLst>
          </p:cNvPr>
          <p:cNvGrpSpPr/>
          <p:nvPr/>
        </p:nvGrpSpPr>
        <p:grpSpPr>
          <a:xfrm>
            <a:off x="4111079" y="2287903"/>
            <a:ext cx="7837081" cy="307653"/>
            <a:chOff x="2194574" y="3215498"/>
            <a:chExt cx="7788931" cy="365738"/>
          </a:xfrm>
          <a:solidFill>
            <a:schemeClr val="accent1">
              <a:lumMod val="20000"/>
              <a:lumOff val="80000"/>
            </a:schemeClr>
          </a:solidFill>
        </p:grpSpPr>
        <p:sp>
          <p:nvSpPr>
            <p:cNvPr id="138" name="Aitds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D58AC6-D05D-461F-A615-E39A76492DF6}"/>
                </a:ext>
              </a:extLst>
            </p:cNvPr>
            <p:cNvSpPr>
              <a:spLocks noChangeArrowheads="1"/>
            </p:cNvSpPr>
            <p:nvPr/>
          </p:nvSpPr>
          <p:spPr bwMode="auto">
            <a:xfrm>
              <a:off x="2194574" y="3312152"/>
              <a:ext cx="7788931" cy="269084"/>
            </a:xfrm>
            <a:prstGeom prst="rect">
              <a:avLst/>
            </a:prstGeom>
            <a:grpFill/>
            <a:ln w="28575">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139" name="Aitds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465BF1-0114-4C4E-84B3-FF600763474F}"/>
                </a:ext>
              </a:extLst>
            </p:cNvPr>
            <p:cNvSpPr>
              <a:spLocks noChangeArrowheads="1"/>
            </p:cNvSpPr>
            <p:nvPr/>
          </p:nvSpPr>
          <p:spPr bwMode="auto">
            <a:xfrm flipV="1">
              <a:off x="2194574" y="3215498"/>
              <a:ext cx="7788931" cy="45719"/>
            </a:xfrm>
            <a:prstGeom prst="rect">
              <a:avLst/>
            </a:prstGeom>
            <a:grpFill/>
            <a:ln w="28575">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grpSp>
      <p:sp>
        <p:nvSpPr>
          <p:cNvPr id="140"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EC741D5-6610-4A85-AC24-118E1C681439}"/>
              </a:ext>
            </a:extLst>
          </p:cNvPr>
          <p:cNvSpPr/>
          <p:nvPr/>
        </p:nvSpPr>
        <p:spPr>
          <a:xfrm>
            <a:off x="4323957" y="2026293"/>
            <a:ext cx="5953874"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7E6E6">
                    <a:lumMod val="25000"/>
                  </a:srgbClr>
                </a:solidFill>
                <a:effectLst/>
                <a:uLnTx/>
                <a:uFillTx/>
                <a:latin typeface="阿里巴巴普惠体 Light" panose="00020600040101010101" pitchFamily="18" charset="-122"/>
                <a:ea typeface="阿里巴巴普惠体 Light" panose="00020600040101010101" pitchFamily="18" charset="-122"/>
                <a:cs typeface="+mn-cs"/>
              </a:rPr>
              <a:t>系统整合了新中国</a:t>
            </a:r>
            <a:r>
              <a:rPr kumimoji="0" lang="en-US" altLang="zh-CN" sz="2800" b="0" i="0" u="none" strike="noStrike" kern="1200" cap="none" spc="0" normalizeH="0" baseline="0" noProof="0" dirty="0">
                <a:ln>
                  <a:noFill/>
                </a:ln>
                <a:solidFill>
                  <a:srgbClr val="FFFFFF"/>
                </a:solidFill>
                <a:effectLst/>
                <a:highlight>
                  <a:srgbClr val="BD0808"/>
                </a:highlight>
                <a:uLnTx/>
                <a:uFillTx/>
                <a:latin typeface="阿里巴巴普惠体 Light" panose="00020600040101010101" pitchFamily="18" charset="-122"/>
                <a:ea typeface="阿里巴巴普惠体 Light" panose="00020600040101010101" pitchFamily="18" charset="-122"/>
                <a:cs typeface="+mn-cs"/>
              </a:rPr>
              <a:t>70</a:t>
            </a:r>
            <a:r>
              <a:rPr kumimoji="0" lang="zh-CN" altLang="en-US" sz="2800" b="0" i="0" u="none" strike="noStrike" kern="1200" cap="none" spc="0" normalizeH="0" baseline="0" noProof="0" dirty="0">
                <a:ln>
                  <a:noFill/>
                </a:ln>
                <a:solidFill>
                  <a:srgbClr val="FFFFFF"/>
                </a:solidFill>
                <a:effectLst/>
                <a:highlight>
                  <a:srgbClr val="BD0808"/>
                </a:highlight>
                <a:uLnTx/>
                <a:uFillTx/>
                <a:latin typeface="阿里巴巴普惠体 Light" panose="00020600040101010101" pitchFamily="18" charset="-122"/>
                <a:ea typeface="阿里巴巴普惠体 Light" panose="00020600040101010101" pitchFamily="18" charset="-122"/>
                <a:cs typeface="+mn-cs"/>
              </a:rPr>
              <a:t>多年来</a:t>
            </a:r>
            <a:r>
              <a:rPr kumimoji="0" lang="zh-CN" altLang="en-US" sz="1600" b="0" i="0" u="none" strike="noStrike" kern="1200" cap="none" spc="0" normalizeH="0" baseline="0" noProof="0" dirty="0">
                <a:ln>
                  <a:noFill/>
                </a:ln>
                <a:solidFill>
                  <a:srgbClr val="E7E6E6">
                    <a:lumMod val="25000"/>
                  </a:srgbClr>
                </a:solidFill>
                <a:effectLst/>
                <a:uLnTx/>
                <a:uFillTx/>
                <a:latin typeface="阿里巴巴普惠体 Light" panose="00020600040101010101" pitchFamily="18" charset="-122"/>
                <a:ea typeface="阿里巴巴普惠体 Light" panose="00020600040101010101" pitchFamily="18" charset="-122"/>
                <a:cs typeface="+mn-cs"/>
              </a:rPr>
              <a:t>长期实践形成的民事法律规范</a:t>
            </a:r>
          </a:p>
        </p:txBody>
      </p:sp>
      <p:grpSp>
        <p:nvGrpSpPr>
          <p:cNvPr id="150"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7AC783-5171-45D7-9CE4-654249B63EF6}"/>
              </a:ext>
            </a:extLst>
          </p:cNvPr>
          <p:cNvGrpSpPr/>
          <p:nvPr/>
        </p:nvGrpSpPr>
        <p:grpSpPr>
          <a:xfrm>
            <a:off x="4111079" y="3009056"/>
            <a:ext cx="7837081" cy="307653"/>
            <a:chOff x="2194574" y="3215498"/>
            <a:chExt cx="7788931" cy="365738"/>
          </a:xfrm>
          <a:solidFill>
            <a:schemeClr val="accent1">
              <a:lumMod val="20000"/>
              <a:lumOff val="80000"/>
            </a:schemeClr>
          </a:solidFill>
        </p:grpSpPr>
        <p:sp>
          <p:nvSpPr>
            <p:cNvPr id="151" name="Aitds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C85B6E-DA06-455E-A762-8B8527D619FC}"/>
                </a:ext>
              </a:extLst>
            </p:cNvPr>
            <p:cNvSpPr>
              <a:spLocks noChangeArrowheads="1"/>
            </p:cNvSpPr>
            <p:nvPr/>
          </p:nvSpPr>
          <p:spPr bwMode="auto">
            <a:xfrm>
              <a:off x="2194574" y="3312152"/>
              <a:ext cx="7788931" cy="269084"/>
            </a:xfrm>
            <a:prstGeom prst="rect">
              <a:avLst/>
            </a:prstGeom>
            <a:grpFill/>
            <a:ln w="28575">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sp>
          <p:nvSpPr>
            <p:cNvPr id="152" name="Aitds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362C81-BFAA-4F2B-8151-91A5F54FF14D}"/>
                </a:ext>
              </a:extLst>
            </p:cNvPr>
            <p:cNvSpPr>
              <a:spLocks noChangeArrowheads="1"/>
            </p:cNvSpPr>
            <p:nvPr/>
          </p:nvSpPr>
          <p:spPr bwMode="auto">
            <a:xfrm flipV="1">
              <a:off x="2194574" y="3215498"/>
              <a:ext cx="7788931" cy="45719"/>
            </a:xfrm>
            <a:prstGeom prst="rect">
              <a:avLst/>
            </a:prstGeom>
            <a:grpFill/>
            <a:ln w="28575">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阿里巴巴普惠体 Light" panose="00020600040101010101" pitchFamily="18" charset="-122"/>
                <a:ea typeface="阿里巴巴普惠体 Light" panose="00020600040101010101" pitchFamily="18" charset="-122"/>
                <a:cs typeface="Calibri" pitchFamily="34" charset="0"/>
                <a:sym typeface="Calibri" pitchFamily="34" charset="0"/>
              </a:endParaRPr>
            </a:p>
          </p:txBody>
        </p:sp>
      </p:grpSp>
      <p:sp>
        <p:nvSpPr>
          <p:cNvPr id="153" name="Aitds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A0FF28-4F2F-4136-8F17-CE5D3E91B187}"/>
              </a:ext>
            </a:extLst>
          </p:cNvPr>
          <p:cNvSpPr/>
          <p:nvPr/>
        </p:nvSpPr>
        <p:spPr>
          <a:xfrm>
            <a:off x="4323957" y="2747446"/>
            <a:ext cx="762420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7E6E6">
                    <a:lumMod val="25000"/>
                  </a:srgbClr>
                </a:solidFill>
                <a:effectLst/>
                <a:uLnTx/>
                <a:uFillTx/>
                <a:latin typeface="阿里巴巴普惠体 Light" panose="00020600040101010101" pitchFamily="18" charset="-122"/>
                <a:ea typeface="阿里巴巴普惠体 Light" panose="00020600040101010101" pitchFamily="18" charset="-122"/>
                <a:cs typeface="+mn-cs"/>
              </a:rPr>
              <a:t>汲取了中华民族</a:t>
            </a:r>
            <a:r>
              <a:rPr kumimoji="0" lang="en-US" altLang="zh-CN" sz="2800" b="0" i="0" u="none" strike="noStrike" kern="1200" cap="none" spc="0" normalizeH="0" baseline="0" noProof="0" dirty="0">
                <a:ln>
                  <a:noFill/>
                </a:ln>
                <a:solidFill>
                  <a:srgbClr val="FFFFFF"/>
                </a:solidFill>
                <a:effectLst/>
                <a:highlight>
                  <a:srgbClr val="BD0808"/>
                </a:highlight>
                <a:uLnTx/>
                <a:uFillTx/>
                <a:latin typeface="阿里巴巴普惠体 Light" panose="00020600040101010101" pitchFamily="18" charset="-122"/>
                <a:ea typeface="阿里巴巴普惠体 Light" panose="00020600040101010101" pitchFamily="18" charset="-122"/>
                <a:cs typeface="+mn-cs"/>
              </a:rPr>
              <a:t>5000</a:t>
            </a:r>
            <a:r>
              <a:rPr kumimoji="0" lang="zh-CN" altLang="en-US" sz="2800" b="0" i="0" u="none" strike="noStrike" kern="1200" cap="none" spc="0" normalizeH="0" baseline="0" noProof="0" dirty="0">
                <a:ln>
                  <a:noFill/>
                </a:ln>
                <a:solidFill>
                  <a:srgbClr val="FFFFFF"/>
                </a:solidFill>
                <a:effectLst/>
                <a:highlight>
                  <a:srgbClr val="BD0808"/>
                </a:highlight>
                <a:uLnTx/>
                <a:uFillTx/>
                <a:latin typeface="阿里巴巴普惠体 Light" panose="00020600040101010101" pitchFamily="18" charset="-122"/>
                <a:ea typeface="阿里巴巴普惠体 Light" panose="00020600040101010101" pitchFamily="18" charset="-122"/>
                <a:cs typeface="+mn-cs"/>
              </a:rPr>
              <a:t>多年</a:t>
            </a:r>
            <a:r>
              <a:rPr kumimoji="0" lang="zh-CN" altLang="en-US" sz="1600" b="0" i="0" u="none" strike="noStrike" kern="1200" cap="none" spc="0" normalizeH="0" baseline="0" noProof="0" dirty="0">
                <a:ln>
                  <a:noFill/>
                </a:ln>
                <a:solidFill>
                  <a:srgbClr val="E7E6E6">
                    <a:lumMod val="25000"/>
                  </a:srgbClr>
                </a:solidFill>
                <a:effectLst/>
                <a:uLnTx/>
                <a:uFillTx/>
                <a:latin typeface="阿里巴巴普惠体 Light" panose="00020600040101010101" pitchFamily="18" charset="-122"/>
                <a:ea typeface="阿里巴巴普惠体 Light" panose="00020600040101010101" pitchFamily="18" charset="-122"/>
                <a:cs typeface="+mn-cs"/>
              </a:rPr>
              <a:t>优秀法律文化，借鉴了人类法治文明建设有益成果</a:t>
            </a:r>
          </a:p>
        </p:txBody>
      </p:sp>
      <p:sp>
        <p:nvSpPr>
          <p:cNvPr id="11" name="Aitds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191027" y="360435"/>
            <a:ext cx="3711272"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编纂民法典的重大意义</a:t>
            </a:r>
          </a:p>
        </p:txBody>
      </p:sp>
      <p:grpSp>
        <p:nvGrpSpPr>
          <p:cNvPr id="111" name="Aitds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FDA658-EC15-487E-BE5E-8F72746E1C71}"/>
              </a:ext>
            </a:extLst>
          </p:cNvPr>
          <p:cNvGrpSpPr/>
          <p:nvPr/>
        </p:nvGrpSpPr>
        <p:grpSpPr>
          <a:xfrm>
            <a:off x="660400" y="1500207"/>
            <a:ext cx="3454400" cy="4614201"/>
            <a:chOff x="660400" y="1500207"/>
            <a:chExt cx="3454400" cy="4614201"/>
          </a:xfrm>
        </p:grpSpPr>
        <p:sp>
          <p:nvSpPr>
            <p:cNvPr id="112" name="Aitds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458CD2-EA21-4BD1-BB09-95FB29A301C2}"/>
                </a:ext>
              </a:extLst>
            </p:cNvPr>
            <p:cNvSpPr/>
            <p:nvPr/>
          </p:nvSpPr>
          <p:spPr>
            <a:xfrm>
              <a:off x="660400" y="1511828"/>
              <a:ext cx="3454400" cy="4602580"/>
            </a:xfrm>
            <a:prstGeom prst="roundRect">
              <a:avLst>
                <a:gd name="adj" fmla="val 8946"/>
              </a:avLst>
            </a:prstGeom>
            <a:solidFill>
              <a:srgbClr val="AB1F23"/>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pic>
          <p:nvPicPr>
            <p:cNvPr id="113" name="Aitds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775ACB-C047-4376-89D6-1EB287802B7C}"/>
                </a:ext>
              </a:extLst>
            </p:cNvPr>
            <p:cNvPicPr>
              <a:picLocks noChangeAspect="1"/>
            </p:cNvPicPr>
            <p:nvPr>
              <p:custDataLst>
                <p:tags r:id="rId8"/>
              </p:custDataLst>
            </p:nvPr>
          </p:nvPicPr>
          <p:blipFill>
            <a:blip r:embed="rId11" cstate="print">
              <a:extLst>
                <a:ext uri="{28A0092B-C50C-407E-A947-70E740481C1C}">
                  <a14:useLocalDpi xmlns:a14="http://schemas.microsoft.com/office/drawing/2010/main" val="0"/>
                </a:ext>
              </a:extLst>
            </a:blip>
            <a:stretch>
              <a:fillRect/>
            </a:stretch>
          </p:blipFill>
          <p:spPr>
            <a:xfrm>
              <a:off x="970980" y="1500207"/>
              <a:ext cx="2833240" cy="2833238"/>
            </a:xfrm>
            <a:prstGeom prst="rect">
              <a:avLst/>
            </a:prstGeom>
            <a:effectLst>
              <a:outerShdw blurRad="63500" sx="102000" sy="102000" algn="ctr" rotWithShape="0">
                <a:prstClr val="black">
                  <a:alpha val="40000"/>
                </a:prstClr>
              </a:outerShdw>
            </a:effectLst>
          </p:spPr>
        </p:pic>
      </p:grpSp>
      <p:grpSp>
        <p:nvGrpSpPr>
          <p:cNvPr id="118" name="Aitds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30FE43-E271-45FA-87D4-7E6ADA6F210A}"/>
              </a:ext>
            </a:extLst>
          </p:cNvPr>
          <p:cNvGrpSpPr/>
          <p:nvPr/>
        </p:nvGrpSpPr>
        <p:grpSpPr>
          <a:xfrm>
            <a:off x="4467396" y="3590138"/>
            <a:ext cx="662670" cy="666336"/>
            <a:chOff x="747622" y="974604"/>
            <a:chExt cx="2855851" cy="3202129"/>
          </a:xfrm>
          <a:effectLst/>
        </p:grpSpPr>
        <p:sp>
          <p:nvSpPr>
            <p:cNvPr id="120" name="Aitds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B48DF02-6740-400D-94E0-A22A18D29246}"/>
                </a:ext>
              </a:extLst>
            </p:cNvPr>
            <p:cNvSpPr>
              <a:spLocks/>
            </p:cNvSpPr>
            <p:nvPr/>
          </p:nvSpPr>
          <p:spPr bwMode="auto">
            <a:xfrm>
              <a:off x="747622" y="974604"/>
              <a:ext cx="2855851" cy="3202129"/>
            </a:xfrm>
            <a:prstGeom prst="ellipse">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endParaRPr>
            </a:p>
          </p:txBody>
        </p:sp>
        <p:sp>
          <p:nvSpPr>
            <p:cNvPr id="121" name="Aitds9-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5CFF92-BD6A-48D6-B83B-20902BE7AF07}"/>
                </a:ext>
              </a:extLst>
            </p:cNvPr>
            <p:cNvSpPr>
              <a:spLocks/>
            </p:cNvSpPr>
            <p:nvPr/>
          </p:nvSpPr>
          <p:spPr bwMode="auto">
            <a:xfrm>
              <a:off x="1005920" y="1232531"/>
              <a:ext cx="2395784" cy="2686276"/>
            </a:xfrm>
            <a:prstGeom prst="ellipse">
              <a:avLst/>
            </a:prstGeom>
            <a:solidFill>
              <a:srgbClr val="D61617"/>
            </a:solidFill>
            <a:ln w="28575" cap="flat" cmpd="sng" algn="ctr">
              <a:solidFill>
                <a:srgbClr val="C00000"/>
              </a:solidFill>
              <a:prstDash val="solid"/>
              <a:miter lim="800000"/>
            </a:ln>
            <a:effectLst>
              <a:outerShdw blurRad="63500" sx="102000" sy="102000" algn="ctr" rotWithShape="0">
                <a:prstClr val="black">
                  <a:alpha val="40000"/>
                </a:prstClr>
              </a:outerShdw>
            </a:effectLst>
          </p:spPr>
          <p:txBody>
            <a:bodyPr rtlCol="0" anchor="ctr"/>
            <a:lstStyle/>
            <a:p>
              <a:pPr lvl="0" algn="ctr">
                <a:defRPr/>
              </a:pPr>
              <a:r>
                <a:rPr lang="zh-CN" altLang="en-US" sz="2400" dirty="0">
                  <a:solidFill>
                    <a:srgbClr val="FFFFFF"/>
                  </a:solidFill>
                  <a:latin typeface="阿里巴巴普惠体 Light" panose="00020600040101010101" pitchFamily="18" charset="-122"/>
                  <a:ea typeface="阿里巴巴普惠体 Light" panose="00020600040101010101" pitchFamily="18" charset="-122"/>
                  <a:cs typeface="书体坊郭沫若字体" panose="03000509000000000000" pitchFamily="65" charset="-122"/>
                </a:rPr>
                <a:t>是</a:t>
              </a:r>
            </a:p>
          </p:txBody>
        </p:sp>
      </p:grpSp>
      <p:grpSp>
        <p:nvGrpSpPr>
          <p:cNvPr id="123" name="Aitds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23A6C4-3FA9-47E8-B47C-1BB38BEE66DB}"/>
              </a:ext>
            </a:extLst>
          </p:cNvPr>
          <p:cNvGrpSpPr/>
          <p:nvPr/>
        </p:nvGrpSpPr>
        <p:grpSpPr>
          <a:xfrm>
            <a:off x="4467396" y="4362241"/>
            <a:ext cx="662670" cy="666336"/>
            <a:chOff x="747622" y="974604"/>
            <a:chExt cx="2855851" cy="3202129"/>
          </a:xfrm>
          <a:effectLst/>
        </p:grpSpPr>
        <p:sp>
          <p:nvSpPr>
            <p:cNvPr id="125" name="Aitds1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692818-BAE6-4696-8EB6-DE9CB6D539AF}"/>
                </a:ext>
              </a:extLst>
            </p:cNvPr>
            <p:cNvSpPr>
              <a:spLocks/>
            </p:cNvSpPr>
            <p:nvPr/>
          </p:nvSpPr>
          <p:spPr bwMode="auto">
            <a:xfrm>
              <a:off x="747622" y="974604"/>
              <a:ext cx="2855851" cy="3202129"/>
            </a:xfrm>
            <a:prstGeom prst="ellipse">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endParaRPr>
            </a:p>
          </p:txBody>
        </p:sp>
        <p:sp>
          <p:nvSpPr>
            <p:cNvPr id="126" name="Aitds1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114B27-9413-4C17-A8B6-AA9020046391}"/>
                </a:ext>
              </a:extLst>
            </p:cNvPr>
            <p:cNvSpPr>
              <a:spLocks/>
            </p:cNvSpPr>
            <p:nvPr/>
          </p:nvSpPr>
          <p:spPr bwMode="auto">
            <a:xfrm>
              <a:off x="1005920" y="1232531"/>
              <a:ext cx="2395784" cy="2686276"/>
            </a:xfrm>
            <a:prstGeom prst="ellipse">
              <a:avLst/>
            </a:prstGeom>
            <a:solidFill>
              <a:srgbClr val="D61617"/>
            </a:solidFill>
            <a:ln w="28575" cap="flat" cmpd="sng" algn="ctr">
              <a:solidFill>
                <a:srgbClr val="C00000"/>
              </a:solidFill>
              <a:prstDash val="solid"/>
              <a:miter lim="800000"/>
            </a:ln>
            <a:effectLst>
              <a:outerShdw blurRad="63500" sx="102000" sy="102000" algn="ctr" rotWithShape="0">
                <a:prstClr val="black">
                  <a:alpha val="40000"/>
                </a:prstClr>
              </a:outerShdw>
            </a:effectLst>
          </p:spPr>
          <p:txBody>
            <a:bodyPr rtlCol="0" anchor="ctr"/>
            <a:lstStyle/>
            <a:p>
              <a:pPr algn="ctr">
                <a:defRPr/>
              </a:pPr>
              <a:r>
                <a:rPr lang="zh-CN" altLang="en-US" sz="2400" dirty="0">
                  <a:solidFill>
                    <a:srgbClr val="FFFFFF"/>
                  </a:solidFill>
                  <a:ea typeface="阿里巴巴普惠体 Light" panose="00020600040101010101" pitchFamily="18" charset="-122"/>
                </a:rPr>
                <a:t>是</a:t>
              </a:r>
            </a:p>
          </p:txBody>
        </p:sp>
      </p:grpSp>
      <p:grpSp>
        <p:nvGrpSpPr>
          <p:cNvPr id="128" name="Aitds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EB4B3C-99F9-492C-9655-5D20D653E420}"/>
              </a:ext>
            </a:extLst>
          </p:cNvPr>
          <p:cNvGrpSpPr/>
          <p:nvPr/>
        </p:nvGrpSpPr>
        <p:grpSpPr>
          <a:xfrm>
            <a:off x="4467396" y="5134343"/>
            <a:ext cx="662670" cy="666336"/>
            <a:chOff x="747622" y="974604"/>
            <a:chExt cx="2855851" cy="3202129"/>
          </a:xfrm>
          <a:effectLst/>
        </p:grpSpPr>
        <p:sp>
          <p:nvSpPr>
            <p:cNvPr id="130" name="Aitds1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886D45-7265-4BCE-9BE3-38D287FECA9C}"/>
                </a:ext>
              </a:extLst>
            </p:cNvPr>
            <p:cNvSpPr>
              <a:spLocks/>
            </p:cNvSpPr>
            <p:nvPr/>
          </p:nvSpPr>
          <p:spPr bwMode="auto">
            <a:xfrm>
              <a:off x="747622" y="974604"/>
              <a:ext cx="2855851" cy="3202129"/>
            </a:xfrm>
            <a:prstGeom prst="ellipse">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endParaRPr>
            </a:p>
          </p:txBody>
        </p:sp>
        <p:sp>
          <p:nvSpPr>
            <p:cNvPr id="131" name="Aitds1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6F6C2F-F32D-4F02-A885-A511DEEDAF03}"/>
                </a:ext>
              </a:extLst>
            </p:cNvPr>
            <p:cNvSpPr>
              <a:spLocks/>
            </p:cNvSpPr>
            <p:nvPr/>
          </p:nvSpPr>
          <p:spPr bwMode="auto">
            <a:xfrm>
              <a:off x="1005920" y="1232531"/>
              <a:ext cx="2395784" cy="2686276"/>
            </a:xfrm>
            <a:prstGeom prst="ellipse">
              <a:avLst/>
            </a:prstGeom>
            <a:solidFill>
              <a:srgbClr val="D61617"/>
            </a:solidFill>
            <a:ln w="28575" cap="flat" cmpd="sng" algn="ctr">
              <a:solidFill>
                <a:srgbClr val="C00000"/>
              </a:solidFill>
              <a:prstDash val="solid"/>
              <a:miter lim="800000"/>
            </a:ln>
            <a:effectLst>
              <a:outerShdw blurRad="63500" sx="102000" sy="102000" algn="ctr" rotWithShape="0">
                <a:prstClr val="black">
                  <a:alpha val="40000"/>
                </a:prstClr>
              </a:outerShdw>
            </a:effectLst>
          </p:spPr>
          <p:txBody>
            <a:bodyPr rtlCol="0" anchor="ctr"/>
            <a:lstStyle/>
            <a:p>
              <a:pPr algn="ctr">
                <a:defRPr/>
              </a:pPr>
              <a:r>
                <a:rPr lang="zh-CN" altLang="en-US" sz="2400" dirty="0">
                  <a:solidFill>
                    <a:srgbClr val="FFFFFF"/>
                  </a:solidFill>
                  <a:ea typeface="阿里巴巴普惠体 Light" panose="00020600040101010101" pitchFamily="18" charset="-122"/>
                </a:rPr>
                <a:t>是</a:t>
              </a:r>
            </a:p>
          </p:txBody>
        </p:sp>
      </p:grpSp>
      <p:sp>
        <p:nvSpPr>
          <p:cNvPr id="132" name="Aitds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96E2BF-BA0C-47CD-B429-87FC8BE13B88}"/>
              </a:ext>
            </a:extLst>
          </p:cNvPr>
          <p:cNvSpPr txBox="1"/>
          <p:nvPr/>
        </p:nvSpPr>
        <p:spPr>
          <a:xfrm>
            <a:off x="5302943" y="3429000"/>
            <a:ext cx="5871206" cy="787523"/>
          </a:xfrm>
          <a:prstGeom prst="rect">
            <a:avLst/>
          </a:prstGeom>
          <a:noFill/>
        </p:spPr>
        <p:txBody>
          <a:bodyPr wrap="square" rtlCol="0">
            <a:spAutoFit/>
          </a:bodyPr>
          <a:lstStyle/>
          <a:p>
            <a:pPr algn="just">
              <a:lnSpc>
                <a:spcPct val="130000"/>
              </a:lnSpc>
              <a:buClr>
                <a:srgbClr val="C00000"/>
              </a:buClr>
              <a:defRPr/>
            </a:pPr>
            <a:r>
              <a:rPr lang="zh-CN" altLang="en-US" dirty="0">
                <a:latin typeface="+mn-ea"/>
              </a:rPr>
              <a:t>一部体现我国社会主义性质、符合人民利益和愿望、顺应时代发展要求的民法典</a:t>
            </a:r>
          </a:p>
        </p:txBody>
      </p:sp>
      <p:sp>
        <p:nvSpPr>
          <p:cNvPr id="133" name="Aitds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DA7D62-0A4A-4F45-AFA4-B6DA46165333}"/>
              </a:ext>
            </a:extLst>
          </p:cNvPr>
          <p:cNvSpPr txBox="1"/>
          <p:nvPr/>
        </p:nvSpPr>
        <p:spPr>
          <a:xfrm>
            <a:off x="5292146" y="4214060"/>
            <a:ext cx="5871206" cy="787523"/>
          </a:xfrm>
          <a:prstGeom prst="rect">
            <a:avLst/>
          </a:prstGeom>
          <a:noFill/>
        </p:spPr>
        <p:txBody>
          <a:bodyPr wrap="square" rtlCol="0">
            <a:spAutoFit/>
          </a:bodyPr>
          <a:lstStyle/>
          <a:p>
            <a:pPr algn="just">
              <a:lnSpc>
                <a:spcPct val="130000"/>
              </a:lnSpc>
              <a:buClr>
                <a:srgbClr val="C00000"/>
              </a:buClr>
              <a:defRPr/>
            </a:pPr>
            <a:r>
              <a:rPr lang="zh-CN" altLang="en-US" dirty="0">
                <a:latin typeface="+mn-ea"/>
              </a:rPr>
              <a:t>一部体现对生命健康、财产安全、交易便利、生活幸福、人格尊严等各方面权利平等保护的民法典</a:t>
            </a:r>
          </a:p>
        </p:txBody>
      </p:sp>
      <p:sp>
        <p:nvSpPr>
          <p:cNvPr id="134" name="Aitds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DCDBB0-7D5C-4E05-80E2-ED2C884A2CC3}"/>
              </a:ext>
            </a:extLst>
          </p:cNvPr>
          <p:cNvSpPr txBox="1"/>
          <p:nvPr/>
        </p:nvSpPr>
        <p:spPr>
          <a:xfrm>
            <a:off x="5292146" y="5253797"/>
            <a:ext cx="5882003" cy="427425"/>
          </a:xfrm>
          <a:prstGeom prst="rect">
            <a:avLst/>
          </a:prstGeom>
          <a:noFill/>
        </p:spPr>
        <p:txBody>
          <a:bodyPr wrap="square" rtlCol="0">
            <a:spAutoFit/>
          </a:bodyPr>
          <a:lstStyle/>
          <a:p>
            <a:pPr algn="just">
              <a:lnSpc>
                <a:spcPct val="130000"/>
              </a:lnSpc>
              <a:buClr>
                <a:srgbClr val="C00000"/>
              </a:buClr>
              <a:defRPr/>
            </a:pPr>
            <a:r>
              <a:rPr lang="zh-CN" altLang="en-US" dirty="0">
                <a:latin typeface="+mn-ea"/>
              </a:rPr>
              <a:t>一部具有鲜明中国特色、实践特色、时代特色的民法典</a:t>
            </a:r>
          </a:p>
        </p:txBody>
      </p:sp>
      <p:grpSp>
        <p:nvGrpSpPr>
          <p:cNvPr id="163" name="Aitds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FABCDA-497F-4C05-A677-59FC5367EB60}"/>
              </a:ext>
            </a:extLst>
          </p:cNvPr>
          <p:cNvGrpSpPr/>
          <p:nvPr/>
        </p:nvGrpSpPr>
        <p:grpSpPr>
          <a:xfrm>
            <a:off x="1116299" y="4440358"/>
            <a:ext cx="789106" cy="813439"/>
            <a:chOff x="2246919" y="1303464"/>
            <a:chExt cx="1813891" cy="1869826"/>
          </a:xfrm>
          <a:solidFill>
            <a:srgbClr val="FEFDF8"/>
          </a:solidFill>
        </p:grpSpPr>
        <p:pic>
          <p:nvPicPr>
            <p:cNvPr id="164" name="Aitds1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0EFB5A-7D16-4ECF-AB1E-F28CFFF6B86E}"/>
                </a:ext>
              </a:extLst>
            </p:cNvPr>
            <p:cNvPicPr>
              <a:picLocks noChangeAspect="1"/>
            </p:cNvPicPr>
            <p:nvPr>
              <p:custDataLst>
                <p:tags r:id="rId6"/>
              </p:custDataLst>
            </p:nvPr>
          </p:nvPicPr>
          <p:blipFill>
            <a:blip r:embed="rId12" cstate="print">
              <a:extLst>
                <a:ext uri="{28A0092B-C50C-407E-A947-70E740481C1C}">
                  <a14:useLocalDpi xmlns:a14="http://schemas.microsoft.com/office/drawing/2010/main" val="0"/>
                </a:ext>
              </a:extLst>
            </a:blip>
            <a:stretch>
              <a:fillRect/>
            </a:stretch>
          </p:blipFill>
          <p:spPr>
            <a:xfrm>
              <a:off x="2246919" y="1364258"/>
              <a:ext cx="1813891" cy="1809032"/>
            </a:xfrm>
            <a:prstGeom prst="rect">
              <a:avLst/>
            </a:prstGeom>
            <a:grpFill/>
            <a:ln>
              <a:solidFill>
                <a:srgbClr val="FEFDF8"/>
              </a:solidFill>
            </a:ln>
          </p:spPr>
        </p:pic>
        <p:sp>
          <p:nvSpPr>
            <p:cNvPr id="165" name="Aitds1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8B751D-C458-4D80-A7E9-DDB69CA461C1}"/>
                </a:ext>
              </a:extLst>
            </p:cNvPr>
            <p:cNvSpPr txBox="1"/>
            <p:nvPr>
              <p:custDataLst>
                <p:tags r:id="rId7"/>
              </p:custDataLst>
            </p:nvPr>
          </p:nvSpPr>
          <p:spPr>
            <a:xfrm>
              <a:off x="2285281" y="1303464"/>
              <a:ext cx="1512168" cy="176868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书体坊郭沫若字体" panose="03000509000000000000" pitchFamily="65" charset="-122"/>
                </a:rPr>
                <a:t>民</a:t>
              </a:r>
            </a:p>
          </p:txBody>
        </p:sp>
      </p:grpSp>
      <p:grpSp>
        <p:nvGrpSpPr>
          <p:cNvPr id="166" name="Aitds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1BC74D-6CC3-4AA4-8218-69BCB9B57236}"/>
              </a:ext>
            </a:extLst>
          </p:cNvPr>
          <p:cNvGrpSpPr/>
          <p:nvPr/>
        </p:nvGrpSpPr>
        <p:grpSpPr>
          <a:xfrm>
            <a:off x="1960307" y="4440358"/>
            <a:ext cx="789106" cy="813439"/>
            <a:chOff x="2246919" y="1303464"/>
            <a:chExt cx="1813891" cy="1869826"/>
          </a:xfrm>
          <a:solidFill>
            <a:srgbClr val="FEFDF8"/>
          </a:solidFill>
        </p:grpSpPr>
        <p:pic>
          <p:nvPicPr>
            <p:cNvPr id="167" name="Aitds1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A0E338-A055-4E03-B317-A0A657BA60EB}"/>
                </a:ext>
              </a:extLst>
            </p:cNvPr>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2246919" y="1364258"/>
              <a:ext cx="1813891" cy="1809032"/>
            </a:xfrm>
            <a:prstGeom prst="rect">
              <a:avLst/>
            </a:prstGeom>
            <a:grpFill/>
            <a:ln>
              <a:solidFill>
                <a:srgbClr val="FEFDF8"/>
              </a:solidFill>
            </a:ln>
          </p:spPr>
        </p:pic>
        <p:sp>
          <p:nvSpPr>
            <p:cNvPr id="168" name="Aitds16-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D24DB2-CF8E-4BC5-9E30-C8540B3B3F58}"/>
                </a:ext>
              </a:extLst>
            </p:cNvPr>
            <p:cNvSpPr txBox="1"/>
            <p:nvPr>
              <p:custDataLst>
                <p:tags r:id="rId5"/>
              </p:custDataLst>
            </p:nvPr>
          </p:nvSpPr>
          <p:spPr>
            <a:xfrm>
              <a:off x="2285281" y="1303464"/>
              <a:ext cx="1512168" cy="176868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书体坊郭沫若字体" panose="03000509000000000000" pitchFamily="65" charset="-122"/>
                </a:rPr>
                <a:t>法</a:t>
              </a:r>
            </a:p>
          </p:txBody>
        </p:sp>
      </p:grpSp>
      <p:grpSp>
        <p:nvGrpSpPr>
          <p:cNvPr id="169" name="Aitds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596E1A-8E07-4814-AC52-6FF3DA5EF1D5}"/>
              </a:ext>
            </a:extLst>
          </p:cNvPr>
          <p:cNvGrpSpPr/>
          <p:nvPr/>
        </p:nvGrpSpPr>
        <p:grpSpPr>
          <a:xfrm>
            <a:off x="2804315" y="4440358"/>
            <a:ext cx="789106" cy="813439"/>
            <a:chOff x="2246919" y="1303464"/>
            <a:chExt cx="1813891" cy="1869826"/>
          </a:xfrm>
          <a:solidFill>
            <a:srgbClr val="FEFDF8"/>
          </a:solidFill>
        </p:grpSpPr>
        <p:pic>
          <p:nvPicPr>
            <p:cNvPr id="170" name="Aitds17-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A7D566-4735-4A47-B15C-E7FFE4050916}"/>
                </a:ext>
              </a:extLst>
            </p:cNvPr>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a:xfrm>
              <a:off x="2246919" y="1364258"/>
              <a:ext cx="1813891" cy="1809032"/>
            </a:xfrm>
            <a:prstGeom prst="rect">
              <a:avLst/>
            </a:prstGeom>
            <a:grpFill/>
            <a:ln>
              <a:solidFill>
                <a:srgbClr val="FEFDF8"/>
              </a:solidFill>
            </a:ln>
          </p:spPr>
        </p:pic>
        <p:sp>
          <p:nvSpPr>
            <p:cNvPr id="171" name="Aitds1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B37EE6-FCBB-43B2-8CDE-1CCAF1C221D3}"/>
                </a:ext>
              </a:extLst>
            </p:cNvPr>
            <p:cNvSpPr txBox="1"/>
            <p:nvPr>
              <p:custDataLst>
                <p:tags r:id="rId3"/>
              </p:custDataLst>
            </p:nvPr>
          </p:nvSpPr>
          <p:spPr>
            <a:xfrm>
              <a:off x="2285281" y="1303464"/>
              <a:ext cx="1512168" cy="176868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C00000"/>
                  </a:solidFill>
                  <a:effectLst/>
                  <a:uLnTx/>
                  <a:uFillTx/>
                  <a:latin typeface="阿里巴巴普惠体 Light" panose="00020600040101010101" pitchFamily="18" charset="-122"/>
                  <a:ea typeface="阿里巴巴普惠体 Light" panose="00020600040101010101" pitchFamily="18" charset="-122"/>
                  <a:cs typeface="书体坊郭沫若字体" panose="03000509000000000000" pitchFamily="65" charset="-122"/>
                </a:rPr>
                <a:t>典</a:t>
              </a:r>
            </a:p>
          </p:txBody>
        </p:sp>
      </p:grpSp>
    </p:spTree>
    <p:extLst>
      <p:ext uri="{BB962C8B-B14F-4D97-AF65-F5344CB8AC3E}">
        <p14:creationId xmlns:p14="http://schemas.microsoft.com/office/powerpoint/2010/main" val="42068890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30" presetClass="entr" presetSubtype="0" fill="hold"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fade">
                                          <p:cBhvr>
                                            <p:cTn id="15" dur="600" decel="100000"/>
                                            <p:tgtEl>
                                              <p:spTgt spid="111"/>
                                            </p:tgtEl>
                                          </p:cBhvr>
                                        </p:animEffect>
                                        <p:anim calcmode="lin" valueType="num">
                                          <p:cBhvr>
                                            <p:cTn id="16" dur="600" decel="100000" fill="hold"/>
                                            <p:tgtEl>
                                              <p:spTgt spid="111"/>
                                            </p:tgtEl>
                                            <p:attrNameLst>
                                              <p:attrName>style.rotation</p:attrName>
                                            </p:attrNameLst>
                                          </p:cBhvr>
                                          <p:tavLst>
                                            <p:tav tm="0">
                                              <p:val>
                                                <p:fltVal val="-90"/>
                                              </p:val>
                                            </p:tav>
                                            <p:tav tm="100000">
                                              <p:val>
                                                <p:fltVal val="0"/>
                                              </p:val>
                                            </p:tav>
                                          </p:tavLst>
                                        </p:anim>
                                        <p:anim calcmode="lin" valueType="num">
                                          <p:cBhvr>
                                            <p:cTn id="17" dur="600" decel="100000" fill="hold"/>
                                            <p:tgtEl>
                                              <p:spTgt spid="111"/>
                                            </p:tgtEl>
                                            <p:attrNameLst>
                                              <p:attrName>ppt_x</p:attrName>
                                            </p:attrNameLst>
                                          </p:cBhvr>
                                          <p:tavLst>
                                            <p:tav tm="0">
                                              <p:val>
                                                <p:strVal val="#ppt_x+0.4"/>
                                              </p:val>
                                            </p:tav>
                                            <p:tav tm="100000">
                                              <p:val>
                                                <p:strVal val="#ppt_x-0.05"/>
                                              </p:val>
                                            </p:tav>
                                          </p:tavLst>
                                        </p:anim>
                                        <p:anim calcmode="lin" valueType="num">
                                          <p:cBhvr>
                                            <p:cTn id="18" dur="600" decel="100000" fill="hold"/>
                                            <p:tgtEl>
                                              <p:spTgt spid="111"/>
                                            </p:tgtEl>
                                            <p:attrNameLst>
                                              <p:attrName>ppt_y</p:attrName>
                                            </p:attrNameLst>
                                          </p:cBhvr>
                                          <p:tavLst>
                                            <p:tav tm="0">
                                              <p:val>
                                                <p:strVal val="#ppt_y-0.4"/>
                                              </p:val>
                                            </p:tav>
                                            <p:tav tm="100000">
                                              <p:val>
                                                <p:strVal val="#ppt_y+0.1"/>
                                              </p:val>
                                            </p:tav>
                                          </p:tavLst>
                                        </p:anim>
                                        <p:anim calcmode="lin" valueType="num">
                                          <p:cBhvr>
                                            <p:cTn id="19" dur="150" accel="100000" fill="hold">
                                              <p:stCondLst>
                                                <p:cond delay="600"/>
                                              </p:stCondLst>
                                            </p:cTn>
                                            <p:tgtEl>
                                              <p:spTgt spid="111"/>
                                            </p:tgtEl>
                                            <p:attrNameLst>
                                              <p:attrName>ppt_x</p:attrName>
                                            </p:attrNameLst>
                                          </p:cBhvr>
                                          <p:tavLst>
                                            <p:tav tm="0">
                                              <p:val>
                                                <p:strVal val="#ppt_x-0.05"/>
                                              </p:val>
                                            </p:tav>
                                            <p:tav tm="100000">
                                              <p:val>
                                                <p:strVal val="#ppt_x"/>
                                              </p:val>
                                            </p:tav>
                                          </p:tavLst>
                                        </p:anim>
                                        <p:anim calcmode="lin" valueType="num">
                                          <p:cBhvr>
                                            <p:cTn id="20" dur="150" accel="100000" fill="hold">
                                              <p:stCondLst>
                                                <p:cond delay="600"/>
                                              </p:stCondLst>
                                            </p:cTn>
                                            <p:tgtEl>
                                              <p:spTgt spid="111"/>
                                            </p:tgtEl>
                                            <p:attrNameLst>
                                              <p:attrName>ppt_y</p:attrName>
                                            </p:attrNameLst>
                                          </p:cBhvr>
                                          <p:tavLst>
                                            <p:tav tm="0">
                                              <p:val>
                                                <p:strVal val="#ppt_y+0.1"/>
                                              </p:val>
                                            </p:tav>
                                            <p:tav tm="100000">
                                              <p:val>
                                                <p:strVal val="#ppt_y"/>
                                              </p:val>
                                            </p:tav>
                                          </p:tavLst>
                                        </p:anim>
                                      </p:childTnLst>
                                    </p:cTn>
                                  </p:par>
                                </p:childTnLst>
                              </p:cTn>
                            </p:par>
                            <p:par>
                              <p:cTn id="21" fill="hold">
                                <p:stCondLst>
                                  <p:cond delay="1700"/>
                                </p:stCondLst>
                                <p:childTnLst>
                                  <p:par>
                                    <p:cTn id="22" presetID="17" presetClass="entr" presetSubtype="8"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750" fill="hold"/>
                                            <p:tgtEl>
                                              <p:spTgt spid="132"/>
                                            </p:tgtEl>
                                            <p:attrNameLst>
                                              <p:attrName>ppt_x</p:attrName>
                                            </p:attrNameLst>
                                          </p:cBhvr>
                                          <p:tavLst>
                                            <p:tav tm="0">
                                              <p:val>
                                                <p:strVal val="#ppt_x-#ppt_w/2"/>
                                              </p:val>
                                            </p:tav>
                                            <p:tav tm="100000">
                                              <p:val>
                                                <p:strVal val="#ppt_x"/>
                                              </p:val>
                                            </p:tav>
                                          </p:tavLst>
                                        </p:anim>
                                        <p:anim calcmode="lin" valueType="num">
                                          <p:cBhvr>
                                            <p:cTn id="25" dur="750" fill="hold"/>
                                            <p:tgtEl>
                                              <p:spTgt spid="132"/>
                                            </p:tgtEl>
                                            <p:attrNameLst>
                                              <p:attrName>ppt_y</p:attrName>
                                            </p:attrNameLst>
                                          </p:cBhvr>
                                          <p:tavLst>
                                            <p:tav tm="0">
                                              <p:val>
                                                <p:strVal val="#ppt_y"/>
                                              </p:val>
                                            </p:tav>
                                            <p:tav tm="100000">
                                              <p:val>
                                                <p:strVal val="#ppt_y"/>
                                              </p:val>
                                            </p:tav>
                                          </p:tavLst>
                                        </p:anim>
                                        <p:anim calcmode="lin" valueType="num">
                                          <p:cBhvr>
                                            <p:cTn id="26" dur="750" fill="hold"/>
                                            <p:tgtEl>
                                              <p:spTgt spid="132"/>
                                            </p:tgtEl>
                                            <p:attrNameLst>
                                              <p:attrName>ppt_w</p:attrName>
                                            </p:attrNameLst>
                                          </p:cBhvr>
                                          <p:tavLst>
                                            <p:tav tm="0">
                                              <p:val>
                                                <p:fltVal val="0"/>
                                              </p:val>
                                            </p:tav>
                                            <p:tav tm="100000">
                                              <p:val>
                                                <p:strVal val="#ppt_w"/>
                                              </p:val>
                                            </p:tav>
                                          </p:tavLst>
                                        </p:anim>
                                        <p:anim calcmode="lin" valueType="num">
                                          <p:cBhvr>
                                            <p:cTn id="27" dur="750" fill="hold"/>
                                            <p:tgtEl>
                                              <p:spTgt spid="132"/>
                                            </p:tgtEl>
                                            <p:attrNameLst>
                                              <p:attrName>ppt_h</p:attrName>
                                            </p:attrNameLst>
                                          </p:cBhvr>
                                          <p:tavLst>
                                            <p:tav tm="0">
                                              <p:val>
                                                <p:strVal val="#ppt_h"/>
                                              </p:val>
                                            </p:tav>
                                            <p:tav tm="100000">
                                              <p:val>
                                                <p:strVal val="#ppt_h"/>
                                              </p:val>
                                            </p:tav>
                                          </p:tavLst>
                                        </p:anim>
                                      </p:childTnLst>
                                    </p:cTn>
                                  </p:par>
                                </p:childTnLst>
                              </p:cTn>
                            </p:par>
                            <p:par>
                              <p:cTn id="28" fill="hold">
                                <p:stCondLst>
                                  <p:cond delay="2450"/>
                                </p:stCondLst>
                                <p:childTnLst>
                                  <p:par>
                                    <p:cTn id="29" presetID="17" presetClass="entr" presetSubtype="8" fill="hold" grpId="0" nodeType="after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p:cTn id="31" dur="750" fill="hold"/>
                                            <p:tgtEl>
                                              <p:spTgt spid="133"/>
                                            </p:tgtEl>
                                            <p:attrNameLst>
                                              <p:attrName>ppt_x</p:attrName>
                                            </p:attrNameLst>
                                          </p:cBhvr>
                                          <p:tavLst>
                                            <p:tav tm="0">
                                              <p:val>
                                                <p:strVal val="#ppt_x-#ppt_w/2"/>
                                              </p:val>
                                            </p:tav>
                                            <p:tav tm="100000">
                                              <p:val>
                                                <p:strVal val="#ppt_x"/>
                                              </p:val>
                                            </p:tav>
                                          </p:tavLst>
                                        </p:anim>
                                        <p:anim calcmode="lin" valueType="num">
                                          <p:cBhvr>
                                            <p:cTn id="32" dur="750" fill="hold"/>
                                            <p:tgtEl>
                                              <p:spTgt spid="133"/>
                                            </p:tgtEl>
                                            <p:attrNameLst>
                                              <p:attrName>ppt_y</p:attrName>
                                            </p:attrNameLst>
                                          </p:cBhvr>
                                          <p:tavLst>
                                            <p:tav tm="0">
                                              <p:val>
                                                <p:strVal val="#ppt_y"/>
                                              </p:val>
                                            </p:tav>
                                            <p:tav tm="100000">
                                              <p:val>
                                                <p:strVal val="#ppt_y"/>
                                              </p:val>
                                            </p:tav>
                                          </p:tavLst>
                                        </p:anim>
                                        <p:anim calcmode="lin" valueType="num">
                                          <p:cBhvr>
                                            <p:cTn id="33" dur="750" fill="hold"/>
                                            <p:tgtEl>
                                              <p:spTgt spid="133"/>
                                            </p:tgtEl>
                                            <p:attrNameLst>
                                              <p:attrName>ppt_w</p:attrName>
                                            </p:attrNameLst>
                                          </p:cBhvr>
                                          <p:tavLst>
                                            <p:tav tm="0">
                                              <p:val>
                                                <p:fltVal val="0"/>
                                              </p:val>
                                            </p:tav>
                                            <p:tav tm="100000">
                                              <p:val>
                                                <p:strVal val="#ppt_w"/>
                                              </p:val>
                                            </p:tav>
                                          </p:tavLst>
                                        </p:anim>
                                        <p:anim calcmode="lin" valueType="num">
                                          <p:cBhvr>
                                            <p:cTn id="34" dur="750" fill="hold"/>
                                            <p:tgtEl>
                                              <p:spTgt spid="133"/>
                                            </p:tgtEl>
                                            <p:attrNameLst>
                                              <p:attrName>ppt_h</p:attrName>
                                            </p:attrNameLst>
                                          </p:cBhvr>
                                          <p:tavLst>
                                            <p:tav tm="0">
                                              <p:val>
                                                <p:strVal val="#ppt_h"/>
                                              </p:val>
                                            </p:tav>
                                            <p:tav tm="100000">
                                              <p:val>
                                                <p:strVal val="#ppt_h"/>
                                              </p:val>
                                            </p:tav>
                                          </p:tavLst>
                                        </p:anim>
                                      </p:childTnLst>
                                    </p:cTn>
                                  </p:par>
                                </p:childTnLst>
                              </p:cTn>
                            </p:par>
                            <p:par>
                              <p:cTn id="35" fill="hold">
                                <p:stCondLst>
                                  <p:cond delay="3200"/>
                                </p:stCondLst>
                                <p:childTnLst>
                                  <p:par>
                                    <p:cTn id="36" presetID="17" presetClass="entr" presetSubtype="8" fill="hold" grpId="0" nodeType="afterEffect">
                                      <p:stCondLst>
                                        <p:cond delay="0"/>
                                      </p:stCondLst>
                                      <p:childTnLst>
                                        <p:set>
                                          <p:cBhvr>
                                            <p:cTn id="37" dur="1" fill="hold">
                                              <p:stCondLst>
                                                <p:cond delay="0"/>
                                              </p:stCondLst>
                                            </p:cTn>
                                            <p:tgtEl>
                                              <p:spTgt spid="134"/>
                                            </p:tgtEl>
                                            <p:attrNameLst>
                                              <p:attrName>style.visibility</p:attrName>
                                            </p:attrNameLst>
                                          </p:cBhvr>
                                          <p:to>
                                            <p:strVal val="visible"/>
                                          </p:to>
                                        </p:set>
                                        <p:anim calcmode="lin" valueType="num">
                                          <p:cBhvr>
                                            <p:cTn id="38" dur="750" fill="hold"/>
                                            <p:tgtEl>
                                              <p:spTgt spid="134"/>
                                            </p:tgtEl>
                                            <p:attrNameLst>
                                              <p:attrName>ppt_x</p:attrName>
                                            </p:attrNameLst>
                                          </p:cBhvr>
                                          <p:tavLst>
                                            <p:tav tm="0">
                                              <p:val>
                                                <p:strVal val="#ppt_x-#ppt_w/2"/>
                                              </p:val>
                                            </p:tav>
                                            <p:tav tm="100000">
                                              <p:val>
                                                <p:strVal val="#ppt_x"/>
                                              </p:val>
                                            </p:tav>
                                          </p:tavLst>
                                        </p:anim>
                                        <p:anim calcmode="lin" valueType="num">
                                          <p:cBhvr>
                                            <p:cTn id="39" dur="750" fill="hold"/>
                                            <p:tgtEl>
                                              <p:spTgt spid="134"/>
                                            </p:tgtEl>
                                            <p:attrNameLst>
                                              <p:attrName>ppt_y</p:attrName>
                                            </p:attrNameLst>
                                          </p:cBhvr>
                                          <p:tavLst>
                                            <p:tav tm="0">
                                              <p:val>
                                                <p:strVal val="#ppt_y"/>
                                              </p:val>
                                            </p:tav>
                                            <p:tav tm="100000">
                                              <p:val>
                                                <p:strVal val="#ppt_y"/>
                                              </p:val>
                                            </p:tav>
                                          </p:tavLst>
                                        </p:anim>
                                        <p:anim calcmode="lin" valueType="num">
                                          <p:cBhvr>
                                            <p:cTn id="40" dur="750" fill="hold"/>
                                            <p:tgtEl>
                                              <p:spTgt spid="134"/>
                                            </p:tgtEl>
                                            <p:attrNameLst>
                                              <p:attrName>ppt_w</p:attrName>
                                            </p:attrNameLst>
                                          </p:cBhvr>
                                          <p:tavLst>
                                            <p:tav tm="0">
                                              <p:val>
                                                <p:fltVal val="0"/>
                                              </p:val>
                                            </p:tav>
                                            <p:tav tm="100000">
                                              <p:val>
                                                <p:strVal val="#ppt_w"/>
                                              </p:val>
                                            </p:tav>
                                          </p:tavLst>
                                        </p:anim>
                                        <p:anim calcmode="lin" valueType="num">
                                          <p:cBhvr>
                                            <p:cTn id="41" dur="750" fill="hold"/>
                                            <p:tgtEl>
                                              <p:spTgt spid="134"/>
                                            </p:tgtEl>
                                            <p:attrNameLst>
                                              <p:attrName>ppt_h</p:attrName>
                                            </p:attrNameLst>
                                          </p:cBhvr>
                                          <p:tavLst>
                                            <p:tav tm="0">
                                              <p:val>
                                                <p:strVal val="#ppt_h"/>
                                              </p:val>
                                            </p:tav>
                                            <p:tav tm="100000">
                                              <p:val>
                                                <p:strVal val="#ppt_h"/>
                                              </p:val>
                                            </p:tav>
                                          </p:tavLst>
                                        </p:anim>
                                      </p:childTnLst>
                                    </p:cTn>
                                  </p:par>
                                  <p:par>
                                    <p:cTn id="42" presetID="2" presetClass="entr" presetSubtype="2" fill="hold" nodeType="withEffect" p14:presetBounceEnd="57000">
                                      <p:stCondLst>
                                        <p:cond delay="0"/>
                                      </p:stCondLst>
                                      <p:childTnLst>
                                        <p:set>
                                          <p:cBhvr>
                                            <p:cTn id="43" dur="1" fill="hold">
                                              <p:stCondLst>
                                                <p:cond delay="0"/>
                                              </p:stCondLst>
                                            </p:cTn>
                                            <p:tgtEl>
                                              <p:spTgt spid="135"/>
                                            </p:tgtEl>
                                            <p:attrNameLst>
                                              <p:attrName>style.visibility</p:attrName>
                                            </p:attrNameLst>
                                          </p:cBhvr>
                                          <p:to>
                                            <p:strVal val="visible"/>
                                          </p:to>
                                        </p:set>
                                        <p:anim calcmode="lin" valueType="num" p14:bounceEnd="57000">
                                          <p:cBhvr additive="base">
                                            <p:cTn id="44" dur="1000" fill="hold"/>
                                            <p:tgtEl>
                                              <p:spTgt spid="135"/>
                                            </p:tgtEl>
                                            <p:attrNameLst>
                                              <p:attrName>ppt_x</p:attrName>
                                            </p:attrNameLst>
                                          </p:cBhvr>
                                          <p:tavLst>
                                            <p:tav tm="0">
                                              <p:val>
                                                <p:strVal val="1+#ppt_w/2"/>
                                              </p:val>
                                            </p:tav>
                                            <p:tav tm="100000">
                                              <p:val>
                                                <p:strVal val="#ppt_x"/>
                                              </p:val>
                                            </p:tav>
                                          </p:tavLst>
                                        </p:anim>
                                        <p:anim calcmode="lin" valueType="num" p14:bounceEnd="57000">
                                          <p:cBhvr additive="base">
                                            <p:cTn id="45" dur="1000" fill="hold"/>
                                            <p:tgtEl>
                                              <p:spTgt spid="135"/>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14:presetBounceEnd="57000">
                                      <p:stCondLst>
                                        <p:cond delay="0"/>
                                      </p:stCondLst>
                                      <p:childTnLst>
                                        <p:set>
                                          <p:cBhvr>
                                            <p:cTn id="47" dur="1" fill="hold">
                                              <p:stCondLst>
                                                <p:cond delay="0"/>
                                              </p:stCondLst>
                                            </p:cTn>
                                            <p:tgtEl>
                                              <p:spTgt spid="136"/>
                                            </p:tgtEl>
                                            <p:attrNameLst>
                                              <p:attrName>style.visibility</p:attrName>
                                            </p:attrNameLst>
                                          </p:cBhvr>
                                          <p:to>
                                            <p:strVal val="visible"/>
                                          </p:to>
                                        </p:set>
                                        <p:anim calcmode="lin" valueType="num" p14:bounceEnd="57000">
                                          <p:cBhvr additive="base">
                                            <p:cTn id="48" dur="1000" fill="hold"/>
                                            <p:tgtEl>
                                              <p:spTgt spid="136"/>
                                            </p:tgtEl>
                                            <p:attrNameLst>
                                              <p:attrName>ppt_x</p:attrName>
                                            </p:attrNameLst>
                                          </p:cBhvr>
                                          <p:tavLst>
                                            <p:tav tm="0">
                                              <p:val>
                                                <p:strVal val="0-#ppt_w/2"/>
                                              </p:val>
                                            </p:tav>
                                            <p:tav tm="100000">
                                              <p:val>
                                                <p:strVal val="#ppt_x"/>
                                              </p:val>
                                            </p:tav>
                                          </p:tavLst>
                                        </p:anim>
                                        <p:anim calcmode="lin" valueType="num" p14:bounceEnd="57000">
                                          <p:cBhvr additive="base">
                                            <p:cTn id="49" dur="1000" fill="hold"/>
                                            <p:tgtEl>
                                              <p:spTgt spid="136"/>
                                            </p:tgtEl>
                                            <p:attrNameLst>
                                              <p:attrName>ppt_y</p:attrName>
                                            </p:attrNameLst>
                                          </p:cBhvr>
                                          <p:tavLst>
                                            <p:tav tm="0">
                                              <p:val>
                                                <p:strVal val="#ppt_y"/>
                                              </p:val>
                                            </p:tav>
                                            <p:tav tm="100000">
                                              <p:val>
                                                <p:strVal val="#ppt_y"/>
                                              </p:val>
                                            </p:tav>
                                          </p:tavLst>
                                        </p:anim>
                                      </p:childTnLst>
                                    </p:cTn>
                                  </p:par>
                                </p:childTnLst>
                              </p:cTn>
                            </p:par>
                            <p:par>
                              <p:cTn id="50" fill="hold">
                                <p:stCondLst>
                                  <p:cond delay="4200"/>
                                </p:stCondLst>
                                <p:childTnLst>
                                  <p:par>
                                    <p:cTn id="51" presetID="22" presetClass="entr" presetSubtype="2" fill="hold" nodeType="after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wipe(right)">
                                          <p:cBhvr>
                                            <p:cTn id="53" dur="500"/>
                                            <p:tgtEl>
                                              <p:spTgt spid="137"/>
                                            </p:tgtEl>
                                          </p:cBhvr>
                                        </p:animEffect>
                                      </p:childTnLst>
                                    </p:cTn>
                                  </p:par>
                                  <p:par>
                                    <p:cTn id="54" presetID="22" presetClass="entr" presetSubtype="2" fill="hold" grpId="0" nodeType="withEffect">
                                      <p:stCondLst>
                                        <p:cond delay="400"/>
                                      </p:stCondLst>
                                      <p:childTnLst>
                                        <p:set>
                                          <p:cBhvr>
                                            <p:cTn id="55" dur="1" fill="hold">
                                              <p:stCondLst>
                                                <p:cond delay="0"/>
                                              </p:stCondLst>
                                            </p:cTn>
                                            <p:tgtEl>
                                              <p:spTgt spid="140"/>
                                            </p:tgtEl>
                                            <p:attrNameLst>
                                              <p:attrName>style.visibility</p:attrName>
                                            </p:attrNameLst>
                                          </p:cBhvr>
                                          <p:to>
                                            <p:strVal val="visible"/>
                                          </p:to>
                                        </p:set>
                                        <p:animEffect transition="in" filter="wipe(right)">
                                          <p:cBhvr>
                                            <p:cTn id="56" dur="500"/>
                                            <p:tgtEl>
                                              <p:spTgt spid="140"/>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150"/>
                                            </p:tgtEl>
                                            <p:attrNameLst>
                                              <p:attrName>style.visibility</p:attrName>
                                            </p:attrNameLst>
                                          </p:cBhvr>
                                          <p:to>
                                            <p:strVal val="visible"/>
                                          </p:to>
                                        </p:set>
                                        <p:animEffect transition="in" filter="wipe(right)">
                                          <p:cBhvr>
                                            <p:cTn id="60" dur="500"/>
                                            <p:tgtEl>
                                              <p:spTgt spid="150"/>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153"/>
                                            </p:tgtEl>
                                            <p:attrNameLst>
                                              <p:attrName>style.visibility</p:attrName>
                                            </p:attrNameLst>
                                          </p:cBhvr>
                                          <p:to>
                                            <p:strVal val="visible"/>
                                          </p:to>
                                        </p:set>
                                        <p:animEffect transition="in" filter="wipe(right)">
                                          <p:cBhvr>
                                            <p:cTn id="63" dur="500"/>
                                            <p:tgtEl>
                                              <p:spTgt spid="153"/>
                                            </p:tgtEl>
                                          </p:cBhvr>
                                        </p:animEffect>
                                      </p:childTnLst>
                                    </p:cTn>
                                  </p:par>
                                </p:childTnLst>
                              </p:cTn>
                            </p:par>
                            <p:par>
                              <p:cTn id="64" fill="hold">
                                <p:stCondLst>
                                  <p:cond delay="5600"/>
                                </p:stCondLst>
                                <p:childTnLst>
                                  <p:par>
                                    <p:cTn id="65" presetID="23" presetClass="entr" presetSubtype="272" fill="hold" nodeType="afterEffect">
                                      <p:stCondLst>
                                        <p:cond delay="0"/>
                                      </p:stCondLst>
                                      <p:childTnLst>
                                        <p:set>
                                          <p:cBhvr>
                                            <p:cTn id="66" dur="1" fill="hold">
                                              <p:stCondLst>
                                                <p:cond delay="0"/>
                                              </p:stCondLst>
                                            </p:cTn>
                                            <p:tgtEl>
                                              <p:spTgt spid="163"/>
                                            </p:tgtEl>
                                            <p:attrNameLst>
                                              <p:attrName>style.visibility</p:attrName>
                                            </p:attrNameLst>
                                          </p:cBhvr>
                                          <p:to>
                                            <p:strVal val="visible"/>
                                          </p:to>
                                        </p:set>
                                        <p:anim calcmode="lin" valueType="num">
                                          <p:cBhvr>
                                            <p:cTn id="67" dur="500" fill="hold"/>
                                            <p:tgtEl>
                                              <p:spTgt spid="163"/>
                                            </p:tgtEl>
                                            <p:attrNameLst>
                                              <p:attrName>ppt_w</p:attrName>
                                            </p:attrNameLst>
                                          </p:cBhvr>
                                          <p:tavLst>
                                            <p:tav tm="0">
                                              <p:val>
                                                <p:strVal val="2/3*#ppt_w"/>
                                              </p:val>
                                            </p:tav>
                                            <p:tav tm="100000">
                                              <p:val>
                                                <p:strVal val="#ppt_w"/>
                                              </p:val>
                                            </p:tav>
                                          </p:tavLst>
                                        </p:anim>
                                        <p:anim calcmode="lin" valueType="num">
                                          <p:cBhvr>
                                            <p:cTn id="68" dur="500" fill="hold"/>
                                            <p:tgtEl>
                                              <p:spTgt spid="163"/>
                                            </p:tgtEl>
                                            <p:attrNameLst>
                                              <p:attrName>ppt_h</p:attrName>
                                            </p:attrNameLst>
                                          </p:cBhvr>
                                          <p:tavLst>
                                            <p:tav tm="0">
                                              <p:val>
                                                <p:strVal val="2/3*#ppt_h"/>
                                              </p:val>
                                            </p:tav>
                                            <p:tav tm="100000">
                                              <p:val>
                                                <p:strVal val="#ppt_h"/>
                                              </p:val>
                                            </p:tav>
                                          </p:tavLst>
                                        </p:anim>
                                      </p:childTnLst>
                                    </p:cTn>
                                  </p:par>
                                  <p:par>
                                    <p:cTn id="69" presetID="23" presetClass="entr" presetSubtype="272" fill="hold" nodeType="withEffect">
                                      <p:stCondLst>
                                        <p:cond delay="200"/>
                                      </p:stCondLst>
                                      <p:childTnLst>
                                        <p:set>
                                          <p:cBhvr>
                                            <p:cTn id="70" dur="1" fill="hold">
                                              <p:stCondLst>
                                                <p:cond delay="0"/>
                                              </p:stCondLst>
                                            </p:cTn>
                                            <p:tgtEl>
                                              <p:spTgt spid="166"/>
                                            </p:tgtEl>
                                            <p:attrNameLst>
                                              <p:attrName>style.visibility</p:attrName>
                                            </p:attrNameLst>
                                          </p:cBhvr>
                                          <p:to>
                                            <p:strVal val="visible"/>
                                          </p:to>
                                        </p:set>
                                        <p:anim calcmode="lin" valueType="num">
                                          <p:cBhvr>
                                            <p:cTn id="71" dur="500" fill="hold"/>
                                            <p:tgtEl>
                                              <p:spTgt spid="166"/>
                                            </p:tgtEl>
                                            <p:attrNameLst>
                                              <p:attrName>ppt_w</p:attrName>
                                            </p:attrNameLst>
                                          </p:cBhvr>
                                          <p:tavLst>
                                            <p:tav tm="0">
                                              <p:val>
                                                <p:strVal val="2/3*#ppt_w"/>
                                              </p:val>
                                            </p:tav>
                                            <p:tav tm="100000">
                                              <p:val>
                                                <p:strVal val="#ppt_w"/>
                                              </p:val>
                                            </p:tav>
                                          </p:tavLst>
                                        </p:anim>
                                        <p:anim calcmode="lin" valueType="num">
                                          <p:cBhvr>
                                            <p:cTn id="72" dur="500" fill="hold"/>
                                            <p:tgtEl>
                                              <p:spTgt spid="166"/>
                                            </p:tgtEl>
                                            <p:attrNameLst>
                                              <p:attrName>ppt_h</p:attrName>
                                            </p:attrNameLst>
                                          </p:cBhvr>
                                          <p:tavLst>
                                            <p:tav tm="0">
                                              <p:val>
                                                <p:strVal val="2/3*#ppt_h"/>
                                              </p:val>
                                            </p:tav>
                                            <p:tav tm="100000">
                                              <p:val>
                                                <p:strVal val="#ppt_h"/>
                                              </p:val>
                                            </p:tav>
                                          </p:tavLst>
                                        </p:anim>
                                      </p:childTnLst>
                                    </p:cTn>
                                  </p:par>
                                  <p:par>
                                    <p:cTn id="73" presetID="23" presetClass="entr" presetSubtype="272" fill="hold" nodeType="withEffect">
                                      <p:stCondLst>
                                        <p:cond delay="400"/>
                                      </p:stCondLst>
                                      <p:childTnLst>
                                        <p:set>
                                          <p:cBhvr>
                                            <p:cTn id="74" dur="1" fill="hold">
                                              <p:stCondLst>
                                                <p:cond delay="0"/>
                                              </p:stCondLst>
                                            </p:cTn>
                                            <p:tgtEl>
                                              <p:spTgt spid="169"/>
                                            </p:tgtEl>
                                            <p:attrNameLst>
                                              <p:attrName>style.visibility</p:attrName>
                                            </p:attrNameLst>
                                          </p:cBhvr>
                                          <p:to>
                                            <p:strVal val="visible"/>
                                          </p:to>
                                        </p:set>
                                        <p:anim calcmode="lin" valueType="num">
                                          <p:cBhvr>
                                            <p:cTn id="75" dur="500" fill="hold"/>
                                            <p:tgtEl>
                                              <p:spTgt spid="169"/>
                                            </p:tgtEl>
                                            <p:attrNameLst>
                                              <p:attrName>ppt_w</p:attrName>
                                            </p:attrNameLst>
                                          </p:cBhvr>
                                          <p:tavLst>
                                            <p:tav tm="0">
                                              <p:val>
                                                <p:strVal val="2/3*#ppt_w"/>
                                              </p:val>
                                            </p:tav>
                                            <p:tav tm="100000">
                                              <p:val>
                                                <p:strVal val="#ppt_w"/>
                                              </p:val>
                                            </p:tav>
                                          </p:tavLst>
                                        </p:anim>
                                        <p:anim calcmode="lin" valueType="num">
                                          <p:cBhvr>
                                            <p:cTn id="76" dur="500" fill="hold"/>
                                            <p:tgtEl>
                                              <p:spTgt spid="16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p:bldP spid="153" grpId="0"/>
          <p:bldP spid="11" grpId="0"/>
          <p:bldP spid="132" grpId="0"/>
          <p:bldP spid="133" grpId="0"/>
          <p:bldP spid="134" grpId="0"/>
        </p:bldLst>
      </p:timing>
    </mc:Choice>
    <mc:Fallback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30" presetClass="entr" presetSubtype="0" fill="hold"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fade">
                                          <p:cBhvr>
                                            <p:cTn id="15" dur="600" decel="100000"/>
                                            <p:tgtEl>
                                              <p:spTgt spid="111"/>
                                            </p:tgtEl>
                                          </p:cBhvr>
                                        </p:animEffect>
                                        <p:anim calcmode="lin" valueType="num">
                                          <p:cBhvr>
                                            <p:cTn id="16" dur="600" decel="100000" fill="hold"/>
                                            <p:tgtEl>
                                              <p:spTgt spid="111"/>
                                            </p:tgtEl>
                                            <p:attrNameLst>
                                              <p:attrName>style.rotation</p:attrName>
                                            </p:attrNameLst>
                                          </p:cBhvr>
                                          <p:tavLst>
                                            <p:tav tm="0">
                                              <p:val>
                                                <p:fltVal val="-90"/>
                                              </p:val>
                                            </p:tav>
                                            <p:tav tm="100000">
                                              <p:val>
                                                <p:fltVal val="0"/>
                                              </p:val>
                                            </p:tav>
                                          </p:tavLst>
                                        </p:anim>
                                        <p:anim calcmode="lin" valueType="num">
                                          <p:cBhvr>
                                            <p:cTn id="17" dur="600" decel="100000" fill="hold"/>
                                            <p:tgtEl>
                                              <p:spTgt spid="111"/>
                                            </p:tgtEl>
                                            <p:attrNameLst>
                                              <p:attrName>ppt_x</p:attrName>
                                            </p:attrNameLst>
                                          </p:cBhvr>
                                          <p:tavLst>
                                            <p:tav tm="0">
                                              <p:val>
                                                <p:strVal val="#ppt_x+0.4"/>
                                              </p:val>
                                            </p:tav>
                                            <p:tav tm="100000">
                                              <p:val>
                                                <p:strVal val="#ppt_x-0.05"/>
                                              </p:val>
                                            </p:tav>
                                          </p:tavLst>
                                        </p:anim>
                                        <p:anim calcmode="lin" valueType="num">
                                          <p:cBhvr>
                                            <p:cTn id="18" dur="600" decel="100000" fill="hold"/>
                                            <p:tgtEl>
                                              <p:spTgt spid="111"/>
                                            </p:tgtEl>
                                            <p:attrNameLst>
                                              <p:attrName>ppt_y</p:attrName>
                                            </p:attrNameLst>
                                          </p:cBhvr>
                                          <p:tavLst>
                                            <p:tav tm="0">
                                              <p:val>
                                                <p:strVal val="#ppt_y-0.4"/>
                                              </p:val>
                                            </p:tav>
                                            <p:tav tm="100000">
                                              <p:val>
                                                <p:strVal val="#ppt_y+0.1"/>
                                              </p:val>
                                            </p:tav>
                                          </p:tavLst>
                                        </p:anim>
                                        <p:anim calcmode="lin" valueType="num">
                                          <p:cBhvr>
                                            <p:cTn id="19" dur="150" accel="100000" fill="hold">
                                              <p:stCondLst>
                                                <p:cond delay="600"/>
                                              </p:stCondLst>
                                            </p:cTn>
                                            <p:tgtEl>
                                              <p:spTgt spid="111"/>
                                            </p:tgtEl>
                                            <p:attrNameLst>
                                              <p:attrName>ppt_x</p:attrName>
                                            </p:attrNameLst>
                                          </p:cBhvr>
                                          <p:tavLst>
                                            <p:tav tm="0">
                                              <p:val>
                                                <p:strVal val="#ppt_x-0.05"/>
                                              </p:val>
                                            </p:tav>
                                            <p:tav tm="100000">
                                              <p:val>
                                                <p:strVal val="#ppt_x"/>
                                              </p:val>
                                            </p:tav>
                                          </p:tavLst>
                                        </p:anim>
                                        <p:anim calcmode="lin" valueType="num">
                                          <p:cBhvr>
                                            <p:cTn id="20" dur="150" accel="100000" fill="hold">
                                              <p:stCondLst>
                                                <p:cond delay="600"/>
                                              </p:stCondLst>
                                            </p:cTn>
                                            <p:tgtEl>
                                              <p:spTgt spid="111"/>
                                            </p:tgtEl>
                                            <p:attrNameLst>
                                              <p:attrName>ppt_y</p:attrName>
                                            </p:attrNameLst>
                                          </p:cBhvr>
                                          <p:tavLst>
                                            <p:tav tm="0">
                                              <p:val>
                                                <p:strVal val="#ppt_y+0.1"/>
                                              </p:val>
                                            </p:tav>
                                            <p:tav tm="100000">
                                              <p:val>
                                                <p:strVal val="#ppt_y"/>
                                              </p:val>
                                            </p:tav>
                                          </p:tavLst>
                                        </p:anim>
                                      </p:childTnLst>
                                    </p:cTn>
                                  </p:par>
                                </p:childTnLst>
                              </p:cTn>
                            </p:par>
                            <p:par>
                              <p:cTn id="21" fill="hold">
                                <p:stCondLst>
                                  <p:cond delay="1700"/>
                                </p:stCondLst>
                                <p:childTnLst>
                                  <p:par>
                                    <p:cTn id="22" presetID="17" presetClass="entr" presetSubtype="8"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750" fill="hold"/>
                                            <p:tgtEl>
                                              <p:spTgt spid="132"/>
                                            </p:tgtEl>
                                            <p:attrNameLst>
                                              <p:attrName>ppt_x</p:attrName>
                                            </p:attrNameLst>
                                          </p:cBhvr>
                                          <p:tavLst>
                                            <p:tav tm="0">
                                              <p:val>
                                                <p:strVal val="#ppt_x-#ppt_w/2"/>
                                              </p:val>
                                            </p:tav>
                                            <p:tav tm="100000">
                                              <p:val>
                                                <p:strVal val="#ppt_x"/>
                                              </p:val>
                                            </p:tav>
                                          </p:tavLst>
                                        </p:anim>
                                        <p:anim calcmode="lin" valueType="num">
                                          <p:cBhvr>
                                            <p:cTn id="25" dur="750" fill="hold"/>
                                            <p:tgtEl>
                                              <p:spTgt spid="132"/>
                                            </p:tgtEl>
                                            <p:attrNameLst>
                                              <p:attrName>ppt_y</p:attrName>
                                            </p:attrNameLst>
                                          </p:cBhvr>
                                          <p:tavLst>
                                            <p:tav tm="0">
                                              <p:val>
                                                <p:strVal val="#ppt_y"/>
                                              </p:val>
                                            </p:tav>
                                            <p:tav tm="100000">
                                              <p:val>
                                                <p:strVal val="#ppt_y"/>
                                              </p:val>
                                            </p:tav>
                                          </p:tavLst>
                                        </p:anim>
                                        <p:anim calcmode="lin" valueType="num">
                                          <p:cBhvr>
                                            <p:cTn id="26" dur="750" fill="hold"/>
                                            <p:tgtEl>
                                              <p:spTgt spid="132"/>
                                            </p:tgtEl>
                                            <p:attrNameLst>
                                              <p:attrName>ppt_w</p:attrName>
                                            </p:attrNameLst>
                                          </p:cBhvr>
                                          <p:tavLst>
                                            <p:tav tm="0">
                                              <p:val>
                                                <p:fltVal val="0"/>
                                              </p:val>
                                            </p:tav>
                                            <p:tav tm="100000">
                                              <p:val>
                                                <p:strVal val="#ppt_w"/>
                                              </p:val>
                                            </p:tav>
                                          </p:tavLst>
                                        </p:anim>
                                        <p:anim calcmode="lin" valueType="num">
                                          <p:cBhvr>
                                            <p:cTn id="27" dur="750" fill="hold"/>
                                            <p:tgtEl>
                                              <p:spTgt spid="132"/>
                                            </p:tgtEl>
                                            <p:attrNameLst>
                                              <p:attrName>ppt_h</p:attrName>
                                            </p:attrNameLst>
                                          </p:cBhvr>
                                          <p:tavLst>
                                            <p:tav tm="0">
                                              <p:val>
                                                <p:strVal val="#ppt_h"/>
                                              </p:val>
                                            </p:tav>
                                            <p:tav tm="100000">
                                              <p:val>
                                                <p:strVal val="#ppt_h"/>
                                              </p:val>
                                            </p:tav>
                                          </p:tavLst>
                                        </p:anim>
                                      </p:childTnLst>
                                    </p:cTn>
                                  </p:par>
                                </p:childTnLst>
                              </p:cTn>
                            </p:par>
                            <p:par>
                              <p:cTn id="28" fill="hold">
                                <p:stCondLst>
                                  <p:cond delay="2450"/>
                                </p:stCondLst>
                                <p:childTnLst>
                                  <p:par>
                                    <p:cTn id="29" presetID="17" presetClass="entr" presetSubtype="8" fill="hold" grpId="0" nodeType="after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p:cTn id="31" dur="750" fill="hold"/>
                                            <p:tgtEl>
                                              <p:spTgt spid="133"/>
                                            </p:tgtEl>
                                            <p:attrNameLst>
                                              <p:attrName>ppt_x</p:attrName>
                                            </p:attrNameLst>
                                          </p:cBhvr>
                                          <p:tavLst>
                                            <p:tav tm="0">
                                              <p:val>
                                                <p:strVal val="#ppt_x-#ppt_w/2"/>
                                              </p:val>
                                            </p:tav>
                                            <p:tav tm="100000">
                                              <p:val>
                                                <p:strVal val="#ppt_x"/>
                                              </p:val>
                                            </p:tav>
                                          </p:tavLst>
                                        </p:anim>
                                        <p:anim calcmode="lin" valueType="num">
                                          <p:cBhvr>
                                            <p:cTn id="32" dur="750" fill="hold"/>
                                            <p:tgtEl>
                                              <p:spTgt spid="133"/>
                                            </p:tgtEl>
                                            <p:attrNameLst>
                                              <p:attrName>ppt_y</p:attrName>
                                            </p:attrNameLst>
                                          </p:cBhvr>
                                          <p:tavLst>
                                            <p:tav tm="0">
                                              <p:val>
                                                <p:strVal val="#ppt_y"/>
                                              </p:val>
                                            </p:tav>
                                            <p:tav tm="100000">
                                              <p:val>
                                                <p:strVal val="#ppt_y"/>
                                              </p:val>
                                            </p:tav>
                                          </p:tavLst>
                                        </p:anim>
                                        <p:anim calcmode="lin" valueType="num">
                                          <p:cBhvr>
                                            <p:cTn id="33" dur="750" fill="hold"/>
                                            <p:tgtEl>
                                              <p:spTgt spid="133"/>
                                            </p:tgtEl>
                                            <p:attrNameLst>
                                              <p:attrName>ppt_w</p:attrName>
                                            </p:attrNameLst>
                                          </p:cBhvr>
                                          <p:tavLst>
                                            <p:tav tm="0">
                                              <p:val>
                                                <p:fltVal val="0"/>
                                              </p:val>
                                            </p:tav>
                                            <p:tav tm="100000">
                                              <p:val>
                                                <p:strVal val="#ppt_w"/>
                                              </p:val>
                                            </p:tav>
                                          </p:tavLst>
                                        </p:anim>
                                        <p:anim calcmode="lin" valueType="num">
                                          <p:cBhvr>
                                            <p:cTn id="34" dur="750" fill="hold"/>
                                            <p:tgtEl>
                                              <p:spTgt spid="133"/>
                                            </p:tgtEl>
                                            <p:attrNameLst>
                                              <p:attrName>ppt_h</p:attrName>
                                            </p:attrNameLst>
                                          </p:cBhvr>
                                          <p:tavLst>
                                            <p:tav tm="0">
                                              <p:val>
                                                <p:strVal val="#ppt_h"/>
                                              </p:val>
                                            </p:tav>
                                            <p:tav tm="100000">
                                              <p:val>
                                                <p:strVal val="#ppt_h"/>
                                              </p:val>
                                            </p:tav>
                                          </p:tavLst>
                                        </p:anim>
                                      </p:childTnLst>
                                    </p:cTn>
                                  </p:par>
                                </p:childTnLst>
                              </p:cTn>
                            </p:par>
                            <p:par>
                              <p:cTn id="35" fill="hold">
                                <p:stCondLst>
                                  <p:cond delay="3200"/>
                                </p:stCondLst>
                                <p:childTnLst>
                                  <p:par>
                                    <p:cTn id="36" presetID="17" presetClass="entr" presetSubtype="8" fill="hold" grpId="0" nodeType="afterEffect">
                                      <p:stCondLst>
                                        <p:cond delay="0"/>
                                      </p:stCondLst>
                                      <p:childTnLst>
                                        <p:set>
                                          <p:cBhvr>
                                            <p:cTn id="37" dur="1" fill="hold">
                                              <p:stCondLst>
                                                <p:cond delay="0"/>
                                              </p:stCondLst>
                                            </p:cTn>
                                            <p:tgtEl>
                                              <p:spTgt spid="134"/>
                                            </p:tgtEl>
                                            <p:attrNameLst>
                                              <p:attrName>style.visibility</p:attrName>
                                            </p:attrNameLst>
                                          </p:cBhvr>
                                          <p:to>
                                            <p:strVal val="visible"/>
                                          </p:to>
                                        </p:set>
                                        <p:anim calcmode="lin" valueType="num">
                                          <p:cBhvr>
                                            <p:cTn id="38" dur="750" fill="hold"/>
                                            <p:tgtEl>
                                              <p:spTgt spid="134"/>
                                            </p:tgtEl>
                                            <p:attrNameLst>
                                              <p:attrName>ppt_x</p:attrName>
                                            </p:attrNameLst>
                                          </p:cBhvr>
                                          <p:tavLst>
                                            <p:tav tm="0">
                                              <p:val>
                                                <p:strVal val="#ppt_x-#ppt_w/2"/>
                                              </p:val>
                                            </p:tav>
                                            <p:tav tm="100000">
                                              <p:val>
                                                <p:strVal val="#ppt_x"/>
                                              </p:val>
                                            </p:tav>
                                          </p:tavLst>
                                        </p:anim>
                                        <p:anim calcmode="lin" valueType="num">
                                          <p:cBhvr>
                                            <p:cTn id="39" dur="750" fill="hold"/>
                                            <p:tgtEl>
                                              <p:spTgt spid="134"/>
                                            </p:tgtEl>
                                            <p:attrNameLst>
                                              <p:attrName>ppt_y</p:attrName>
                                            </p:attrNameLst>
                                          </p:cBhvr>
                                          <p:tavLst>
                                            <p:tav tm="0">
                                              <p:val>
                                                <p:strVal val="#ppt_y"/>
                                              </p:val>
                                            </p:tav>
                                            <p:tav tm="100000">
                                              <p:val>
                                                <p:strVal val="#ppt_y"/>
                                              </p:val>
                                            </p:tav>
                                          </p:tavLst>
                                        </p:anim>
                                        <p:anim calcmode="lin" valueType="num">
                                          <p:cBhvr>
                                            <p:cTn id="40" dur="750" fill="hold"/>
                                            <p:tgtEl>
                                              <p:spTgt spid="134"/>
                                            </p:tgtEl>
                                            <p:attrNameLst>
                                              <p:attrName>ppt_w</p:attrName>
                                            </p:attrNameLst>
                                          </p:cBhvr>
                                          <p:tavLst>
                                            <p:tav tm="0">
                                              <p:val>
                                                <p:fltVal val="0"/>
                                              </p:val>
                                            </p:tav>
                                            <p:tav tm="100000">
                                              <p:val>
                                                <p:strVal val="#ppt_w"/>
                                              </p:val>
                                            </p:tav>
                                          </p:tavLst>
                                        </p:anim>
                                        <p:anim calcmode="lin" valueType="num">
                                          <p:cBhvr>
                                            <p:cTn id="41" dur="750" fill="hold"/>
                                            <p:tgtEl>
                                              <p:spTgt spid="134"/>
                                            </p:tgtEl>
                                            <p:attrNameLst>
                                              <p:attrName>ppt_h</p:attrName>
                                            </p:attrNameLst>
                                          </p:cBhvr>
                                          <p:tavLst>
                                            <p:tav tm="0">
                                              <p:val>
                                                <p:strVal val="#ppt_h"/>
                                              </p:val>
                                            </p:tav>
                                            <p:tav tm="100000">
                                              <p:val>
                                                <p:strVal val="#ppt_h"/>
                                              </p:val>
                                            </p:tav>
                                          </p:tavLst>
                                        </p:anim>
                                      </p:childTnLst>
                                    </p:cTn>
                                  </p:par>
                                  <p:par>
                                    <p:cTn id="42" presetID="2" presetClass="entr" presetSubtype="2" fill="hold" nodeType="withEffect">
                                      <p:stCondLst>
                                        <p:cond delay="0"/>
                                      </p:stCondLst>
                                      <p:childTnLst>
                                        <p:set>
                                          <p:cBhvr>
                                            <p:cTn id="43" dur="1" fill="hold">
                                              <p:stCondLst>
                                                <p:cond delay="0"/>
                                              </p:stCondLst>
                                            </p:cTn>
                                            <p:tgtEl>
                                              <p:spTgt spid="135"/>
                                            </p:tgtEl>
                                            <p:attrNameLst>
                                              <p:attrName>style.visibility</p:attrName>
                                            </p:attrNameLst>
                                          </p:cBhvr>
                                          <p:to>
                                            <p:strVal val="visible"/>
                                          </p:to>
                                        </p:set>
                                        <p:anim calcmode="lin" valueType="num">
                                          <p:cBhvr additive="base">
                                            <p:cTn id="44" dur="1000" fill="hold"/>
                                            <p:tgtEl>
                                              <p:spTgt spid="135"/>
                                            </p:tgtEl>
                                            <p:attrNameLst>
                                              <p:attrName>ppt_x</p:attrName>
                                            </p:attrNameLst>
                                          </p:cBhvr>
                                          <p:tavLst>
                                            <p:tav tm="0">
                                              <p:val>
                                                <p:strVal val="1+#ppt_w/2"/>
                                              </p:val>
                                            </p:tav>
                                            <p:tav tm="100000">
                                              <p:val>
                                                <p:strVal val="#ppt_x"/>
                                              </p:val>
                                            </p:tav>
                                          </p:tavLst>
                                        </p:anim>
                                        <p:anim calcmode="lin" valueType="num">
                                          <p:cBhvr additive="base">
                                            <p:cTn id="45" dur="1000" fill="hold"/>
                                            <p:tgtEl>
                                              <p:spTgt spid="135"/>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136"/>
                                            </p:tgtEl>
                                            <p:attrNameLst>
                                              <p:attrName>style.visibility</p:attrName>
                                            </p:attrNameLst>
                                          </p:cBhvr>
                                          <p:to>
                                            <p:strVal val="visible"/>
                                          </p:to>
                                        </p:set>
                                        <p:anim calcmode="lin" valueType="num">
                                          <p:cBhvr additive="base">
                                            <p:cTn id="48" dur="1000" fill="hold"/>
                                            <p:tgtEl>
                                              <p:spTgt spid="136"/>
                                            </p:tgtEl>
                                            <p:attrNameLst>
                                              <p:attrName>ppt_x</p:attrName>
                                            </p:attrNameLst>
                                          </p:cBhvr>
                                          <p:tavLst>
                                            <p:tav tm="0">
                                              <p:val>
                                                <p:strVal val="0-#ppt_w/2"/>
                                              </p:val>
                                            </p:tav>
                                            <p:tav tm="100000">
                                              <p:val>
                                                <p:strVal val="#ppt_x"/>
                                              </p:val>
                                            </p:tav>
                                          </p:tavLst>
                                        </p:anim>
                                        <p:anim calcmode="lin" valueType="num">
                                          <p:cBhvr additive="base">
                                            <p:cTn id="49" dur="1000" fill="hold"/>
                                            <p:tgtEl>
                                              <p:spTgt spid="136"/>
                                            </p:tgtEl>
                                            <p:attrNameLst>
                                              <p:attrName>ppt_y</p:attrName>
                                            </p:attrNameLst>
                                          </p:cBhvr>
                                          <p:tavLst>
                                            <p:tav tm="0">
                                              <p:val>
                                                <p:strVal val="#ppt_y"/>
                                              </p:val>
                                            </p:tav>
                                            <p:tav tm="100000">
                                              <p:val>
                                                <p:strVal val="#ppt_y"/>
                                              </p:val>
                                            </p:tav>
                                          </p:tavLst>
                                        </p:anim>
                                      </p:childTnLst>
                                    </p:cTn>
                                  </p:par>
                                </p:childTnLst>
                              </p:cTn>
                            </p:par>
                            <p:par>
                              <p:cTn id="50" fill="hold">
                                <p:stCondLst>
                                  <p:cond delay="4200"/>
                                </p:stCondLst>
                                <p:childTnLst>
                                  <p:par>
                                    <p:cTn id="51" presetID="22" presetClass="entr" presetSubtype="2" fill="hold" nodeType="after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wipe(right)">
                                          <p:cBhvr>
                                            <p:cTn id="53" dur="500"/>
                                            <p:tgtEl>
                                              <p:spTgt spid="137"/>
                                            </p:tgtEl>
                                          </p:cBhvr>
                                        </p:animEffect>
                                      </p:childTnLst>
                                    </p:cTn>
                                  </p:par>
                                  <p:par>
                                    <p:cTn id="54" presetID="22" presetClass="entr" presetSubtype="2" fill="hold" grpId="0" nodeType="withEffect">
                                      <p:stCondLst>
                                        <p:cond delay="400"/>
                                      </p:stCondLst>
                                      <p:childTnLst>
                                        <p:set>
                                          <p:cBhvr>
                                            <p:cTn id="55" dur="1" fill="hold">
                                              <p:stCondLst>
                                                <p:cond delay="0"/>
                                              </p:stCondLst>
                                            </p:cTn>
                                            <p:tgtEl>
                                              <p:spTgt spid="140"/>
                                            </p:tgtEl>
                                            <p:attrNameLst>
                                              <p:attrName>style.visibility</p:attrName>
                                            </p:attrNameLst>
                                          </p:cBhvr>
                                          <p:to>
                                            <p:strVal val="visible"/>
                                          </p:to>
                                        </p:set>
                                        <p:animEffect transition="in" filter="wipe(right)">
                                          <p:cBhvr>
                                            <p:cTn id="56" dur="500"/>
                                            <p:tgtEl>
                                              <p:spTgt spid="140"/>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150"/>
                                            </p:tgtEl>
                                            <p:attrNameLst>
                                              <p:attrName>style.visibility</p:attrName>
                                            </p:attrNameLst>
                                          </p:cBhvr>
                                          <p:to>
                                            <p:strVal val="visible"/>
                                          </p:to>
                                        </p:set>
                                        <p:animEffect transition="in" filter="wipe(right)">
                                          <p:cBhvr>
                                            <p:cTn id="60" dur="500"/>
                                            <p:tgtEl>
                                              <p:spTgt spid="150"/>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153"/>
                                            </p:tgtEl>
                                            <p:attrNameLst>
                                              <p:attrName>style.visibility</p:attrName>
                                            </p:attrNameLst>
                                          </p:cBhvr>
                                          <p:to>
                                            <p:strVal val="visible"/>
                                          </p:to>
                                        </p:set>
                                        <p:animEffect transition="in" filter="wipe(right)">
                                          <p:cBhvr>
                                            <p:cTn id="63" dur="500"/>
                                            <p:tgtEl>
                                              <p:spTgt spid="153"/>
                                            </p:tgtEl>
                                          </p:cBhvr>
                                        </p:animEffect>
                                      </p:childTnLst>
                                    </p:cTn>
                                  </p:par>
                                </p:childTnLst>
                              </p:cTn>
                            </p:par>
                            <p:par>
                              <p:cTn id="64" fill="hold">
                                <p:stCondLst>
                                  <p:cond delay="5600"/>
                                </p:stCondLst>
                                <p:childTnLst>
                                  <p:par>
                                    <p:cTn id="65" presetID="23" presetClass="entr" presetSubtype="272" fill="hold" nodeType="afterEffect">
                                      <p:stCondLst>
                                        <p:cond delay="0"/>
                                      </p:stCondLst>
                                      <p:childTnLst>
                                        <p:set>
                                          <p:cBhvr>
                                            <p:cTn id="66" dur="1" fill="hold">
                                              <p:stCondLst>
                                                <p:cond delay="0"/>
                                              </p:stCondLst>
                                            </p:cTn>
                                            <p:tgtEl>
                                              <p:spTgt spid="163"/>
                                            </p:tgtEl>
                                            <p:attrNameLst>
                                              <p:attrName>style.visibility</p:attrName>
                                            </p:attrNameLst>
                                          </p:cBhvr>
                                          <p:to>
                                            <p:strVal val="visible"/>
                                          </p:to>
                                        </p:set>
                                        <p:anim calcmode="lin" valueType="num">
                                          <p:cBhvr>
                                            <p:cTn id="67" dur="500" fill="hold"/>
                                            <p:tgtEl>
                                              <p:spTgt spid="163"/>
                                            </p:tgtEl>
                                            <p:attrNameLst>
                                              <p:attrName>ppt_w</p:attrName>
                                            </p:attrNameLst>
                                          </p:cBhvr>
                                          <p:tavLst>
                                            <p:tav tm="0">
                                              <p:val>
                                                <p:strVal val="2/3*#ppt_w"/>
                                              </p:val>
                                            </p:tav>
                                            <p:tav tm="100000">
                                              <p:val>
                                                <p:strVal val="#ppt_w"/>
                                              </p:val>
                                            </p:tav>
                                          </p:tavLst>
                                        </p:anim>
                                        <p:anim calcmode="lin" valueType="num">
                                          <p:cBhvr>
                                            <p:cTn id="68" dur="500" fill="hold"/>
                                            <p:tgtEl>
                                              <p:spTgt spid="163"/>
                                            </p:tgtEl>
                                            <p:attrNameLst>
                                              <p:attrName>ppt_h</p:attrName>
                                            </p:attrNameLst>
                                          </p:cBhvr>
                                          <p:tavLst>
                                            <p:tav tm="0">
                                              <p:val>
                                                <p:strVal val="2/3*#ppt_h"/>
                                              </p:val>
                                            </p:tav>
                                            <p:tav tm="100000">
                                              <p:val>
                                                <p:strVal val="#ppt_h"/>
                                              </p:val>
                                            </p:tav>
                                          </p:tavLst>
                                        </p:anim>
                                      </p:childTnLst>
                                    </p:cTn>
                                  </p:par>
                                  <p:par>
                                    <p:cTn id="69" presetID="23" presetClass="entr" presetSubtype="272" fill="hold" nodeType="withEffect">
                                      <p:stCondLst>
                                        <p:cond delay="200"/>
                                      </p:stCondLst>
                                      <p:childTnLst>
                                        <p:set>
                                          <p:cBhvr>
                                            <p:cTn id="70" dur="1" fill="hold">
                                              <p:stCondLst>
                                                <p:cond delay="0"/>
                                              </p:stCondLst>
                                            </p:cTn>
                                            <p:tgtEl>
                                              <p:spTgt spid="166"/>
                                            </p:tgtEl>
                                            <p:attrNameLst>
                                              <p:attrName>style.visibility</p:attrName>
                                            </p:attrNameLst>
                                          </p:cBhvr>
                                          <p:to>
                                            <p:strVal val="visible"/>
                                          </p:to>
                                        </p:set>
                                        <p:anim calcmode="lin" valueType="num">
                                          <p:cBhvr>
                                            <p:cTn id="71" dur="500" fill="hold"/>
                                            <p:tgtEl>
                                              <p:spTgt spid="166"/>
                                            </p:tgtEl>
                                            <p:attrNameLst>
                                              <p:attrName>ppt_w</p:attrName>
                                            </p:attrNameLst>
                                          </p:cBhvr>
                                          <p:tavLst>
                                            <p:tav tm="0">
                                              <p:val>
                                                <p:strVal val="2/3*#ppt_w"/>
                                              </p:val>
                                            </p:tav>
                                            <p:tav tm="100000">
                                              <p:val>
                                                <p:strVal val="#ppt_w"/>
                                              </p:val>
                                            </p:tav>
                                          </p:tavLst>
                                        </p:anim>
                                        <p:anim calcmode="lin" valueType="num">
                                          <p:cBhvr>
                                            <p:cTn id="72" dur="500" fill="hold"/>
                                            <p:tgtEl>
                                              <p:spTgt spid="166"/>
                                            </p:tgtEl>
                                            <p:attrNameLst>
                                              <p:attrName>ppt_h</p:attrName>
                                            </p:attrNameLst>
                                          </p:cBhvr>
                                          <p:tavLst>
                                            <p:tav tm="0">
                                              <p:val>
                                                <p:strVal val="2/3*#ppt_h"/>
                                              </p:val>
                                            </p:tav>
                                            <p:tav tm="100000">
                                              <p:val>
                                                <p:strVal val="#ppt_h"/>
                                              </p:val>
                                            </p:tav>
                                          </p:tavLst>
                                        </p:anim>
                                      </p:childTnLst>
                                    </p:cTn>
                                  </p:par>
                                  <p:par>
                                    <p:cTn id="73" presetID="23" presetClass="entr" presetSubtype="272" fill="hold" nodeType="withEffect">
                                      <p:stCondLst>
                                        <p:cond delay="400"/>
                                      </p:stCondLst>
                                      <p:childTnLst>
                                        <p:set>
                                          <p:cBhvr>
                                            <p:cTn id="74" dur="1" fill="hold">
                                              <p:stCondLst>
                                                <p:cond delay="0"/>
                                              </p:stCondLst>
                                            </p:cTn>
                                            <p:tgtEl>
                                              <p:spTgt spid="169"/>
                                            </p:tgtEl>
                                            <p:attrNameLst>
                                              <p:attrName>style.visibility</p:attrName>
                                            </p:attrNameLst>
                                          </p:cBhvr>
                                          <p:to>
                                            <p:strVal val="visible"/>
                                          </p:to>
                                        </p:set>
                                        <p:anim calcmode="lin" valueType="num">
                                          <p:cBhvr>
                                            <p:cTn id="75" dur="500" fill="hold"/>
                                            <p:tgtEl>
                                              <p:spTgt spid="169"/>
                                            </p:tgtEl>
                                            <p:attrNameLst>
                                              <p:attrName>ppt_w</p:attrName>
                                            </p:attrNameLst>
                                          </p:cBhvr>
                                          <p:tavLst>
                                            <p:tav tm="0">
                                              <p:val>
                                                <p:strVal val="2/3*#ppt_w"/>
                                              </p:val>
                                            </p:tav>
                                            <p:tav tm="100000">
                                              <p:val>
                                                <p:strVal val="#ppt_w"/>
                                              </p:val>
                                            </p:tav>
                                          </p:tavLst>
                                        </p:anim>
                                        <p:anim calcmode="lin" valueType="num">
                                          <p:cBhvr>
                                            <p:cTn id="76" dur="500" fill="hold"/>
                                            <p:tgtEl>
                                              <p:spTgt spid="16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p:bldP spid="153" grpId="0"/>
          <p:bldP spid="11" grpId="0"/>
          <p:bldP spid="132" grpId="0"/>
          <p:bldP spid="133" grpId="0"/>
          <p:bldP spid="13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66F12A-2AF3-4EAA-8E3B-9F132063911D}"/>
              </a:ext>
            </a:extLst>
          </p:cNvPr>
          <p:cNvSpPr/>
          <p:nvPr>
            <p:custDataLst>
              <p:tags r:id="rId1"/>
            </p:custDataLst>
          </p:nvPr>
        </p:nvSpPr>
        <p:spPr>
          <a:xfrm>
            <a:off x="4191027" y="360435"/>
            <a:ext cx="3711272" cy="523092"/>
          </a:xfrm>
          <a:prstGeom prst="rect">
            <a:avLst/>
          </a:prstGeom>
        </p:spPr>
        <p:txBody>
          <a:bodyPr wrap="none">
            <a:spAutoFit/>
          </a:bodyPr>
          <a:lstStyle/>
          <a:p>
            <a:pPr lvl="0" algn="ctr"/>
            <a:r>
              <a:rPr lang="zh-CN" altLang="en-US" sz="2799" b="1" kern="0" dirty="0">
                <a:solidFill>
                  <a:srgbClr val="BD0808"/>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编纂民法典的重大意义</a:t>
            </a:r>
          </a:p>
        </p:txBody>
      </p:sp>
      <p:grpSp>
        <p:nvGrpSpPr>
          <p:cNvPr id="30" name="Aitds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1E909E-ECB5-4766-A494-A71F640AE7FB}"/>
              </a:ext>
            </a:extLst>
          </p:cNvPr>
          <p:cNvGrpSpPr/>
          <p:nvPr/>
        </p:nvGrpSpPr>
        <p:grpSpPr>
          <a:xfrm>
            <a:off x="812800" y="1599266"/>
            <a:ext cx="5435600" cy="4207837"/>
            <a:chOff x="660400" y="2027863"/>
            <a:chExt cx="5435600" cy="4207837"/>
          </a:xfrm>
        </p:grpSpPr>
        <p:sp>
          <p:nvSpPr>
            <p:cNvPr id="31" name="Aitds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ED6947-DCAC-4B75-9B8F-22E6E13E8C56}"/>
                </a:ext>
              </a:extLst>
            </p:cNvPr>
            <p:cNvSpPr/>
            <p:nvPr/>
          </p:nvSpPr>
          <p:spPr>
            <a:xfrm>
              <a:off x="660400" y="2193926"/>
              <a:ext cx="5435600" cy="4041774"/>
            </a:xfrm>
            <a:prstGeom prst="rect">
              <a:avLst/>
            </a:prstGeom>
            <a:solidFill>
              <a:srgbClr val="A907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2" name="Aitds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C9C589-ABB9-46C2-8E8F-1F4A1B72EE54}"/>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599416" y="2027863"/>
              <a:ext cx="3557568" cy="770278"/>
            </a:xfrm>
            <a:prstGeom prst="rect">
              <a:avLst/>
            </a:prstGeom>
          </p:spPr>
        </p:pic>
      </p:grpSp>
      <p:sp>
        <p:nvSpPr>
          <p:cNvPr id="33" name="Aitds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A444AA-2BE4-497D-8D51-F302E99EE165}"/>
              </a:ext>
            </a:extLst>
          </p:cNvPr>
          <p:cNvSpPr/>
          <p:nvPr/>
        </p:nvSpPr>
        <p:spPr>
          <a:xfrm>
            <a:off x="2957366" y="1653918"/>
            <a:ext cx="1146468" cy="584775"/>
          </a:xfrm>
          <a:prstGeom prst="rect">
            <a:avLst/>
          </a:prstGeom>
        </p:spPr>
        <p:txBody>
          <a:bodyPr wrap="none">
            <a:spAutoFit/>
          </a:bodyPr>
          <a:lstStyle/>
          <a:p>
            <a:pPr algn="ctr"/>
            <a:r>
              <a:rPr lang="zh-CN" altLang="en-US" sz="3200" b="1" spc="600" dirty="0">
                <a:solidFill>
                  <a:schemeClr val="bg1"/>
                </a:solidFill>
                <a:effectLst>
                  <a:outerShdw blurRad="38100" dist="38100" dir="2700000" algn="tl">
                    <a:srgbClr val="000000">
                      <a:alpha val="43137"/>
                    </a:srgbClr>
                  </a:outerShdw>
                </a:effectLst>
                <a:latin typeface="+mj-ea"/>
                <a:ea typeface="+mj-ea"/>
                <a:cs typeface="+mn-ea"/>
                <a:sym typeface="+mn-lt"/>
              </a:rPr>
              <a:t>立法</a:t>
            </a:r>
            <a:endParaRPr lang="zh-CN" altLang="en-US" dirty="0">
              <a:solidFill>
                <a:schemeClr val="bg1"/>
              </a:solidFill>
              <a:latin typeface="+mj-ea"/>
              <a:ea typeface="+mj-ea"/>
            </a:endParaRPr>
          </a:p>
        </p:txBody>
      </p:sp>
      <p:sp>
        <p:nvSpPr>
          <p:cNvPr id="34" name="Aitds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B4D1469-8894-41DD-BC5D-1CE6330C13C9}"/>
              </a:ext>
            </a:extLst>
          </p:cNvPr>
          <p:cNvSpPr/>
          <p:nvPr/>
        </p:nvSpPr>
        <p:spPr>
          <a:xfrm>
            <a:off x="1041825" y="2726315"/>
            <a:ext cx="4914664" cy="2588016"/>
          </a:xfrm>
          <a:prstGeom prst="rect">
            <a:avLst/>
          </a:prstGeom>
        </p:spPr>
        <p:txBody>
          <a:bodyPr wrap="square">
            <a:spAutoFit/>
          </a:bodyPr>
          <a:lstStyle/>
          <a:p>
            <a:pPr marL="342900" indent="-342900" algn="just">
              <a:lnSpc>
                <a:spcPct val="130000"/>
              </a:lnSpc>
              <a:buClr>
                <a:schemeClr val="bg1"/>
              </a:buClr>
              <a:buFont typeface="+mj-lt"/>
              <a:buAutoNum type="arabicPeriod"/>
              <a:defRPr/>
            </a:pPr>
            <a:r>
              <a:rPr lang="zh-CN" altLang="en-US" dirty="0">
                <a:solidFill>
                  <a:schemeClr val="bg1"/>
                </a:solidFill>
                <a:latin typeface="+mn-ea"/>
              </a:rPr>
              <a:t>有关国家机关要适应改革开放和社会主义现代化建设要求，加强同民法典相关联、相配套的法律法规制度建设，不断总结实践经验，修改完善相关法律法规和司法解释。</a:t>
            </a:r>
          </a:p>
          <a:p>
            <a:pPr marL="342900" indent="-342900" algn="just">
              <a:lnSpc>
                <a:spcPct val="130000"/>
              </a:lnSpc>
              <a:buClr>
                <a:schemeClr val="bg1"/>
              </a:buClr>
              <a:buFont typeface="+mj-lt"/>
              <a:buAutoNum type="arabicPeriod"/>
              <a:defRPr/>
            </a:pPr>
            <a:r>
              <a:rPr lang="zh-CN" altLang="en-US" dirty="0">
                <a:solidFill>
                  <a:schemeClr val="bg1"/>
                </a:solidFill>
                <a:latin typeface="+mn-ea"/>
              </a:rPr>
              <a:t>要坚持问题导向，适应技术发展进步新需要，在新的实践基础上推动民法典不断完善和发展。</a:t>
            </a:r>
          </a:p>
        </p:txBody>
      </p:sp>
      <p:pic>
        <p:nvPicPr>
          <p:cNvPr id="35" name="Aitds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B4AD5C-2536-4082-9B77-E23ADE0A5D1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802" r="9547"/>
          <a:stretch/>
        </p:blipFill>
        <p:spPr>
          <a:xfrm>
            <a:off x="6248400" y="1765329"/>
            <a:ext cx="5206576" cy="4041774"/>
          </a:xfrm>
          <a:prstGeom prst="rect">
            <a:avLst/>
          </a:prstGeom>
        </p:spPr>
      </p:pic>
    </p:spTree>
    <p:extLst>
      <p:ext uri="{BB962C8B-B14F-4D97-AF65-F5344CB8AC3E}">
        <p14:creationId xmlns:p14="http://schemas.microsoft.com/office/powerpoint/2010/main" val="22130290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a14="http://schemas.microsoft.com/office/drawing/2010/main" xmlns:a16="http://schemas.microsoft.com/office/drawing/2014/main"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5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750"/>
                                        <p:tgtEl>
                                          <p:spTgt spid="30"/>
                                        </p:tgtEl>
                                      </p:cBhvr>
                                    </p:animEffect>
                                  </p:childTnLst>
                                </p:cTn>
                              </p:par>
                            </p:childTnLst>
                          </p:cTn>
                        </p:par>
                        <p:par>
                          <p:cTn id="16" fill="hold">
                            <p:stCondLst>
                              <p:cond delay="17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750" fill="hold"/>
                                        <p:tgtEl>
                                          <p:spTgt spid="33"/>
                                        </p:tgtEl>
                                        <p:attrNameLst>
                                          <p:attrName>ppt_w</p:attrName>
                                        </p:attrNameLst>
                                      </p:cBhvr>
                                      <p:tavLst>
                                        <p:tav tm="0">
                                          <p:val>
                                            <p:fltVal val="0"/>
                                          </p:val>
                                        </p:tav>
                                        <p:tav tm="100000">
                                          <p:val>
                                            <p:strVal val="#ppt_w"/>
                                          </p:val>
                                        </p:tav>
                                      </p:tavLst>
                                    </p:anim>
                                    <p:anim calcmode="lin" valueType="num">
                                      <p:cBhvr>
                                        <p:cTn id="20" dur="750" fill="hold"/>
                                        <p:tgtEl>
                                          <p:spTgt spid="33"/>
                                        </p:tgtEl>
                                        <p:attrNameLst>
                                          <p:attrName>ppt_h</p:attrName>
                                        </p:attrNameLst>
                                      </p:cBhvr>
                                      <p:tavLst>
                                        <p:tav tm="0">
                                          <p:val>
                                            <p:fltVal val="0"/>
                                          </p:val>
                                        </p:tav>
                                        <p:tav tm="100000">
                                          <p:val>
                                            <p:strVal val="#ppt_h"/>
                                          </p:val>
                                        </p:tav>
                                      </p:tavLst>
                                    </p:anim>
                                    <p:animEffect transition="in" filter="fade">
                                      <p:cBhvr>
                                        <p:cTn id="21" dur="750"/>
                                        <p:tgtEl>
                                          <p:spTgt spid="33"/>
                                        </p:tgtEl>
                                      </p:cBhvr>
                                    </p:animEffect>
                                  </p:childTnLst>
                                </p:cTn>
                              </p:par>
                            </p:childTnLst>
                          </p:cTn>
                        </p:par>
                        <p:par>
                          <p:cTn id="22" fill="hold">
                            <p:stCondLst>
                              <p:cond delay="2450"/>
                            </p:stCondLst>
                            <p:childTnLst>
                              <p:par>
                                <p:cTn id="23" presetID="10" presetClass="entr" presetSubtype="0" fill="hold" grpId="0" nodeType="afterEffect">
                                  <p:stCondLst>
                                    <p:cond delay="0"/>
                                  </p:stCondLst>
                                  <p:childTnLst>
                                    <p:set>
                                      <p:cBhvr>
                                        <p:cTn id="24" dur="1" fill="hold">
                                          <p:stCondLst>
                                            <p:cond delay="0"/>
                                          </p:stCondLst>
                                        </p:cTn>
                                        <p:tgtEl>
                                          <p:spTgt spid="34">
                                            <p:txEl>
                                              <p:pRg st="0" end="0"/>
                                            </p:txEl>
                                          </p:spTgt>
                                        </p:tgtEl>
                                        <p:attrNameLst>
                                          <p:attrName>style.visibility</p:attrName>
                                        </p:attrNameLst>
                                      </p:cBhvr>
                                      <p:to>
                                        <p:strVal val="visible"/>
                                      </p:to>
                                    </p:set>
                                    <p:animEffect transition="in" filter="fade">
                                      <p:cBhvr>
                                        <p:cTn id="25" dur="500"/>
                                        <p:tgtEl>
                                          <p:spTgt spid="3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4">
                                            <p:txEl>
                                              <p:pRg st="1" end="1"/>
                                            </p:txEl>
                                          </p:spTgt>
                                        </p:tgtEl>
                                        <p:attrNameLst>
                                          <p:attrName>style.visibility</p:attrName>
                                        </p:attrNameLst>
                                      </p:cBhvr>
                                      <p:to>
                                        <p:strVal val="visible"/>
                                      </p:to>
                                    </p:set>
                                    <p:animEffect transition="in" filter="fade">
                                      <p:cBhvr>
                                        <p:cTn id="30" dur="500"/>
                                        <p:tgtEl>
                                          <p:spTgt spid="34">
                                            <p:txEl>
                                              <p:pRg st="1" end="1"/>
                                            </p:txEl>
                                          </p:spTgt>
                                        </p:tgtEl>
                                      </p:cBhvr>
                                    </p:animEffect>
                                  </p:childTnLst>
                                </p:cTn>
                              </p:par>
                            </p:childTnLst>
                          </p:cTn>
                        </p:par>
                        <p:par>
                          <p:cTn id="31" fill="hold">
                            <p:stCondLst>
                              <p:cond delay="500"/>
                            </p:stCondLst>
                            <p:childTnLst>
                              <p:par>
                                <p:cTn id="32" presetID="14" presetClass="entr" presetSubtype="1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randombar(horizontal)">
                                      <p:cBhvr>
                                        <p:cTn id="34"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3" grpId="0"/>
      <p:bldP spid="34"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00.xml><?xml version="1.0" encoding="utf-8"?>
<p:tagLst xmlns:a="http://schemas.openxmlformats.org/drawingml/2006/main" xmlns:r="http://schemas.openxmlformats.org/officeDocument/2006/relationships" xmlns:p="http://schemas.openxmlformats.org/presentationml/2006/main">
  <p:tag name="PA" val="v5.2.8"/>
</p:tagLst>
</file>

<file path=ppt/tags/tag101.xml><?xml version="1.0" encoding="utf-8"?>
<p:tagLst xmlns:a="http://schemas.openxmlformats.org/drawingml/2006/main" xmlns:r="http://schemas.openxmlformats.org/officeDocument/2006/relationships" xmlns:p="http://schemas.openxmlformats.org/presentationml/2006/main">
  <p:tag name="PA" val="v5.2.8"/>
</p:tagLst>
</file>

<file path=ppt/tags/tag102.xml><?xml version="1.0" encoding="utf-8"?>
<p:tagLst xmlns:a="http://schemas.openxmlformats.org/drawingml/2006/main" xmlns:r="http://schemas.openxmlformats.org/officeDocument/2006/relationships" xmlns:p="http://schemas.openxmlformats.org/presentationml/2006/main">
  <p:tag name="PA" val="v5.2.8"/>
</p:tagLst>
</file>

<file path=ppt/tags/tag103.xml><?xml version="1.0" encoding="utf-8"?>
<p:tagLst xmlns:a="http://schemas.openxmlformats.org/drawingml/2006/main" xmlns:r="http://schemas.openxmlformats.org/officeDocument/2006/relationships" xmlns:p="http://schemas.openxmlformats.org/presentationml/2006/main">
  <p:tag name="PA" val="v5.2.8"/>
</p:tagLst>
</file>

<file path=ppt/tags/tag104.xml><?xml version="1.0" encoding="utf-8"?>
<p:tagLst xmlns:a="http://schemas.openxmlformats.org/drawingml/2006/main" xmlns:r="http://schemas.openxmlformats.org/officeDocument/2006/relationships" xmlns:p="http://schemas.openxmlformats.org/presentationml/2006/main">
  <p:tag name="PA" val="v5.2.8"/>
</p:tagLst>
</file>

<file path=ppt/tags/tag105.xml><?xml version="1.0" encoding="utf-8"?>
<p:tagLst xmlns:a="http://schemas.openxmlformats.org/drawingml/2006/main" xmlns:r="http://schemas.openxmlformats.org/officeDocument/2006/relationships" xmlns:p="http://schemas.openxmlformats.org/presentationml/2006/main">
  <p:tag name="PA" val="v5.2.8"/>
</p:tagLst>
</file>

<file path=ppt/tags/tag106.xml><?xml version="1.0" encoding="utf-8"?>
<p:tagLst xmlns:a="http://schemas.openxmlformats.org/drawingml/2006/main" xmlns:r="http://schemas.openxmlformats.org/officeDocument/2006/relationships" xmlns:p="http://schemas.openxmlformats.org/presentationml/2006/main">
  <p:tag name="PA" val="v5.2.8"/>
</p:tagLst>
</file>

<file path=ppt/tags/tag107.xml><?xml version="1.0" encoding="utf-8"?>
<p:tagLst xmlns:a="http://schemas.openxmlformats.org/drawingml/2006/main" xmlns:r="http://schemas.openxmlformats.org/officeDocument/2006/relationships" xmlns:p="http://schemas.openxmlformats.org/presentationml/2006/main">
  <p:tag name="PA" val="v5.2.8"/>
</p:tagLst>
</file>

<file path=ppt/tags/tag108.xml><?xml version="1.0" encoding="utf-8"?>
<p:tagLst xmlns:a="http://schemas.openxmlformats.org/drawingml/2006/main" xmlns:r="http://schemas.openxmlformats.org/officeDocument/2006/relationships" xmlns:p="http://schemas.openxmlformats.org/presentationml/2006/main">
  <p:tag name="PA" val="v5.2.9"/>
</p:tagLst>
</file>

<file path=ppt/tags/tag109.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10.xml><?xml version="1.0" encoding="utf-8"?>
<p:tagLst xmlns:a="http://schemas.openxmlformats.org/drawingml/2006/main" xmlns:r="http://schemas.openxmlformats.org/officeDocument/2006/relationships" xmlns:p="http://schemas.openxmlformats.org/presentationml/2006/main">
  <p:tag name="PA" val="v5.2.8"/>
</p:tagLst>
</file>

<file path=ppt/tags/tag111.xml><?xml version="1.0" encoding="utf-8"?>
<p:tagLst xmlns:a="http://schemas.openxmlformats.org/drawingml/2006/main" xmlns:r="http://schemas.openxmlformats.org/officeDocument/2006/relationships" xmlns:p="http://schemas.openxmlformats.org/presentationml/2006/main">
  <p:tag name="PA" val="v5.2.8"/>
</p:tagLst>
</file>

<file path=ppt/tags/tag112.xml><?xml version="1.0" encoding="utf-8"?>
<p:tagLst xmlns:a="http://schemas.openxmlformats.org/drawingml/2006/main" xmlns:r="http://schemas.openxmlformats.org/officeDocument/2006/relationships" xmlns:p="http://schemas.openxmlformats.org/presentationml/2006/main">
  <p:tag name="PA" val="v5.2.8"/>
</p:tagLst>
</file>

<file path=ppt/tags/tag113.xml><?xml version="1.0" encoding="utf-8"?>
<p:tagLst xmlns:a="http://schemas.openxmlformats.org/drawingml/2006/main" xmlns:r="http://schemas.openxmlformats.org/officeDocument/2006/relationships" xmlns:p="http://schemas.openxmlformats.org/presentationml/2006/main">
  <p:tag name="PA" val="v5.2.8"/>
</p:tagLst>
</file>

<file path=ppt/tags/tag114.xml><?xml version="1.0" encoding="utf-8"?>
<p:tagLst xmlns:a="http://schemas.openxmlformats.org/drawingml/2006/main" xmlns:r="http://schemas.openxmlformats.org/officeDocument/2006/relationships" xmlns:p="http://schemas.openxmlformats.org/presentationml/2006/main">
  <p:tag name="PA" val="v5.2.8"/>
</p:tagLst>
</file>

<file path=ppt/tags/tag115.xml><?xml version="1.0" encoding="utf-8"?>
<p:tagLst xmlns:a="http://schemas.openxmlformats.org/drawingml/2006/main" xmlns:r="http://schemas.openxmlformats.org/officeDocument/2006/relationships" xmlns:p="http://schemas.openxmlformats.org/presentationml/2006/main">
  <p:tag name="PA" val="v5.2.8"/>
</p:tagLst>
</file>

<file path=ppt/tags/tag116.xml><?xml version="1.0" encoding="utf-8"?>
<p:tagLst xmlns:a="http://schemas.openxmlformats.org/drawingml/2006/main" xmlns:r="http://schemas.openxmlformats.org/officeDocument/2006/relationships" xmlns:p="http://schemas.openxmlformats.org/presentationml/2006/main">
  <p:tag name="PA" val="v5.2.8"/>
</p:tagLst>
</file>

<file path=ppt/tags/tag117.xml><?xml version="1.0" encoding="utf-8"?>
<p:tagLst xmlns:a="http://schemas.openxmlformats.org/drawingml/2006/main" xmlns:r="http://schemas.openxmlformats.org/officeDocument/2006/relationships" xmlns:p="http://schemas.openxmlformats.org/presentationml/2006/main">
  <p:tag name="PA" val="v5.2.8"/>
</p:tagLst>
</file>

<file path=ppt/tags/tag118.xml><?xml version="1.0" encoding="utf-8"?>
<p:tagLst xmlns:a="http://schemas.openxmlformats.org/drawingml/2006/main" xmlns:r="http://schemas.openxmlformats.org/officeDocument/2006/relationships" xmlns:p="http://schemas.openxmlformats.org/presentationml/2006/main">
  <p:tag name="PA" val="v5.2.8"/>
</p:tagLst>
</file>

<file path=ppt/tags/tag119.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20.xml><?xml version="1.0" encoding="utf-8"?>
<p:tagLst xmlns:a="http://schemas.openxmlformats.org/drawingml/2006/main" xmlns:r="http://schemas.openxmlformats.org/officeDocument/2006/relationships" xmlns:p="http://schemas.openxmlformats.org/presentationml/2006/main">
  <p:tag name="PA" val="v5.2.8"/>
</p:tagLst>
</file>

<file path=ppt/tags/tag121.xml><?xml version="1.0" encoding="utf-8"?>
<p:tagLst xmlns:a="http://schemas.openxmlformats.org/drawingml/2006/main" xmlns:r="http://schemas.openxmlformats.org/officeDocument/2006/relationships" xmlns:p="http://schemas.openxmlformats.org/presentationml/2006/main">
  <p:tag name="PA" val="v5.2.8"/>
</p:tagLst>
</file>

<file path=ppt/tags/tag122.xml><?xml version="1.0" encoding="utf-8"?>
<p:tagLst xmlns:a="http://schemas.openxmlformats.org/drawingml/2006/main" xmlns:r="http://schemas.openxmlformats.org/officeDocument/2006/relationships" xmlns:p="http://schemas.openxmlformats.org/presentationml/2006/main">
  <p:tag name="PA" val="v5.2.8"/>
</p:tagLst>
</file>

<file path=ppt/tags/tag123.xml><?xml version="1.0" encoding="utf-8"?>
<p:tagLst xmlns:a="http://schemas.openxmlformats.org/drawingml/2006/main" xmlns:r="http://schemas.openxmlformats.org/officeDocument/2006/relationships" xmlns:p="http://schemas.openxmlformats.org/presentationml/2006/main">
  <p:tag name="PA" val="v5.2.8"/>
</p:tagLst>
</file>

<file path=ppt/tags/tag124.xml><?xml version="1.0" encoding="utf-8"?>
<p:tagLst xmlns:a="http://schemas.openxmlformats.org/drawingml/2006/main" xmlns:r="http://schemas.openxmlformats.org/officeDocument/2006/relationships" xmlns:p="http://schemas.openxmlformats.org/presentationml/2006/main">
  <p:tag name="PA" val="v5.2.8"/>
</p:tagLst>
</file>

<file path=ppt/tags/tag125.xml><?xml version="1.0" encoding="utf-8"?>
<p:tagLst xmlns:a="http://schemas.openxmlformats.org/drawingml/2006/main" xmlns:r="http://schemas.openxmlformats.org/officeDocument/2006/relationships" xmlns:p="http://schemas.openxmlformats.org/presentationml/2006/main">
  <p:tag name="PA" val="v5.2.8"/>
</p:tagLst>
</file>

<file path=ppt/tags/tag126.xml><?xml version="1.0" encoding="utf-8"?>
<p:tagLst xmlns:a="http://schemas.openxmlformats.org/drawingml/2006/main" xmlns:r="http://schemas.openxmlformats.org/officeDocument/2006/relationships" xmlns:p="http://schemas.openxmlformats.org/presentationml/2006/main">
  <p:tag name="PA" val="v5.2.8"/>
</p:tagLst>
</file>

<file path=ppt/tags/tag127.xml><?xml version="1.0" encoding="utf-8"?>
<p:tagLst xmlns:a="http://schemas.openxmlformats.org/drawingml/2006/main" xmlns:r="http://schemas.openxmlformats.org/officeDocument/2006/relationships" xmlns:p="http://schemas.openxmlformats.org/presentationml/2006/main">
  <p:tag name="PA" val="v5.2.8"/>
</p:tagLst>
</file>

<file path=ppt/tags/tag128.xml><?xml version="1.0" encoding="utf-8"?>
<p:tagLst xmlns:a="http://schemas.openxmlformats.org/drawingml/2006/main" xmlns:r="http://schemas.openxmlformats.org/officeDocument/2006/relationships" xmlns:p="http://schemas.openxmlformats.org/presentationml/2006/main">
  <p:tag name="PA" val="v5.2.8"/>
</p:tagLst>
</file>

<file path=ppt/tags/tag129.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30.xml><?xml version="1.0" encoding="utf-8"?>
<p:tagLst xmlns:a="http://schemas.openxmlformats.org/drawingml/2006/main" xmlns:r="http://schemas.openxmlformats.org/officeDocument/2006/relationships" xmlns:p="http://schemas.openxmlformats.org/presentationml/2006/main">
  <p:tag name="PA" val="v5.2.9"/>
</p:tagLst>
</file>

<file path=ppt/tags/tag131.xml><?xml version="1.0" encoding="utf-8"?>
<p:tagLst xmlns:a="http://schemas.openxmlformats.org/drawingml/2006/main" xmlns:r="http://schemas.openxmlformats.org/officeDocument/2006/relationships" xmlns:p="http://schemas.openxmlformats.org/presentationml/2006/main">
  <p:tag name="PA" val="v5.2.8"/>
</p:tagLst>
</file>

<file path=ppt/tags/tag132.xml><?xml version="1.0" encoding="utf-8"?>
<p:tagLst xmlns:a="http://schemas.openxmlformats.org/drawingml/2006/main" xmlns:r="http://schemas.openxmlformats.org/officeDocument/2006/relationships" xmlns:p="http://schemas.openxmlformats.org/presentationml/2006/main">
  <p:tag name="PA" val="v5.2.8"/>
</p:tagLst>
</file>

<file path=ppt/tags/tag133.xml><?xml version="1.0" encoding="utf-8"?>
<p:tagLst xmlns:a="http://schemas.openxmlformats.org/drawingml/2006/main" xmlns:r="http://schemas.openxmlformats.org/officeDocument/2006/relationships" xmlns:p="http://schemas.openxmlformats.org/presentationml/2006/main">
  <p:tag name="PA" val="v5.2.8"/>
</p:tagLst>
</file>

<file path=ppt/tags/tag134.xml><?xml version="1.0" encoding="utf-8"?>
<p:tagLst xmlns:a="http://schemas.openxmlformats.org/drawingml/2006/main" xmlns:r="http://schemas.openxmlformats.org/officeDocument/2006/relationships" xmlns:p="http://schemas.openxmlformats.org/presentationml/2006/main">
  <p:tag name="PA" val="v5.2.8"/>
</p:tagLst>
</file>

<file path=ppt/tags/tag135.xml><?xml version="1.0" encoding="utf-8"?>
<p:tagLst xmlns:a="http://schemas.openxmlformats.org/drawingml/2006/main" xmlns:r="http://schemas.openxmlformats.org/officeDocument/2006/relationships" xmlns:p="http://schemas.openxmlformats.org/presentationml/2006/main">
  <p:tag name="PA" val="v5.2.8"/>
</p:tagLst>
</file>

<file path=ppt/tags/tag136.xml><?xml version="1.0" encoding="utf-8"?>
<p:tagLst xmlns:a="http://schemas.openxmlformats.org/drawingml/2006/main" xmlns:r="http://schemas.openxmlformats.org/officeDocument/2006/relationships" xmlns:p="http://schemas.openxmlformats.org/presentationml/2006/main">
  <p:tag name="PA" val="v5.2.8"/>
</p:tagLst>
</file>

<file path=ppt/tags/tag137.xml><?xml version="1.0" encoding="utf-8"?>
<p:tagLst xmlns:a="http://schemas.openxmlformats.org/drawingml/2006/main" xmlns:r="http://schemas.openxmlformats.org/officeDocument/2006/relationships" xmlns:p="http://schemas.openxmlformats.org/presentationml/2006/main">
  <p:tag name="PA" val="v5.2.8"/>
</p:tagLst>
</file>

<file path=ppt/tags/tag138.xml><?xml version="1.0" encoding="utf-8"?>
<p:tagLst xmlns:a="http://schemas.openxmlformats.org/drawingml/2006/main" xmlns:r="http://schemas.openxmlformats.org/officeDocument/2006/relationships" xmlns:p="http://schemas.openxmlformats.org/presentationml/2006/main">
  <p:tag name="PA" val="v5.2.8"/>
</p:tagLst>
</file>

<file path=ppt/tags/tag139.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40.xml><?xml version="1.0" encoding="utf-8"?>
<p:tagLst xmlns:a="http://schemas.openxmlformats.org/drawingml/2006/main" xmlns:r="http://schemas.openxmlformats.org/officeDocument/2006/relationships" xmlns:p="http://schemas.openxmlformats.org/presentationml/2006/main">
  <p:tag name="PA" val="v5.2.8"/>
</p:tagLst>
</file>

<file path=ppt/tags/tag141.xml><?xml version="1.0" encoding="utf-8"?>
<p:tagLst xmlns:a="http://schemas.openxmlformats.org/drawingml/2006/main" xmlns:r="http://schemas.openxmlformats.org/officeDocument/2006/relationships" xmlns:p="http://schemas.openxmlformats.org/presentationml/2006/main">
  <p:tag name="PA" val="v5.2.9"/>
</p:tagLst>
</file>

<file path=ppt/tags/tag142.xml><?xml version="1.0" encoding="utf-8"?>
<p:tagLst xmlns:a="http://schemas.openxmlformats.org/drawingml/2006/main" xmlns:r="http://schemas.openxmlformats.org/officeDocument/2006/relationships" xmlns:p="http://schemas.openxmlformats.org/presentationml/2006/main">
  <p:tag name="PA" val="v5.2.9"/>
</p:tagLst>
</file>

<file path=ppt/tags/tag143.xml><?xml version="1.0" encoding="utf-8"?>
<p:tagLst xmlns:a="http://schemas.openxmlformats.org/drawingml/2006/main" xmlns:r="http://schemas.openxmlformats.org/officeDocument/2006/relationships" xmlns:p="http://schemas.openxmlformats.org/presentationml/2006/main">
  <p:tag name="PA" val="v5.2.9"/>
</p:tagLst>
</file>

<file path=ppt/tags/tag144.xml><?xml version="1.0" encoding="utf-8"?>
<p:tagLst xmlns:a="http://schemas.openxmlformats.org/drawingml/2006/main" xmlns:r="http://schemas.openxmlformats.org/officeDocument/2006/relationships" xmlns:p="http://schemas.openxmlformats.org/presentationml/2006/main">
  <p:tag name="PA" val="v5.2.9"/>
</p:tagLst>
</file>

<file path=ppt/tags/tag145.xml><?xml version="1.0" encoding="utf-8"?>
<p:tagLst xmlns:a="http://schemas.openxmlformats.org/drawingml/2006/main" xmlns:r="http://schemas.openxmlformats.org/officeDocument/2006/relationships" xmlns:p="http://schemas.openxmlformats.org/presentationml/2006/main">
  <p:tag name="PA" val="v5.2.9"/>
</p:tagLst>
</file>

<file path=ppt/tags/tag146.xml><?xml version="1.0" encoding="utf-8"?>
<p:tagLst xmlns:a="http://schemas.openxmlformats.org/drawingml/2006/main" xmlns:r="http://schemas.openxmlformats.org/officeDocument/2006/relationships" xmlns:p="http://schemas.openxmlformats.org/presentationml/2006/main">
  <p:tag name="PA" val="v5.2.9"/>
</p:tagLst>
</file>

<file path=ppt/tags/tag147.xml><?xml version="1.0" encoding="utf-8"?>
<p:tagLst xmlns:a="http://schemas.openxmlformats.org/drawingml/2006/main" xmlns:r="http://schemas.openxmlformats.org/officeDocument/2006/relationships" xmlns:p="http://schemas.openxmlformats.org/presentationml/2006/main">
  <p:tag name="PA" val="v5.2.9"/>
</p:tagLst>
</file>

<file path=ppt/tags/tag148.xml><?xml version="1.0" encoding="utf-8"?>
<p:tagLst xmlns:a="http://schemas.openxmlformats.org/drawingml/2006/main" xmlns:r="http://schemas.openxmlformats.org/officeDocument/2006/relationships" xmlns:p="http://schemas.openxmlformats.org/presentationml/2006/main">
  <p:tag name="PA" val="v5.2.9"/>
</p:tagLst>
</file>

<file path=ppt/tags/tag149.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50.xml><?xml version="1.0" encoding="utf-8"?>
<p:tagLst xmlns:a="http://schemas.openxmlformats.org/drawingml/2006/main" xmlns:r="http://schemas.openxmlformats.org/officeDocument/2006/relationships" xmlns:p="http://schemas.openxmlformats.org/presentationml/2006/main">
  <p:tag name="PA" val="v5.2.9"/>
</p:tagLst>
</file>

<file path=ppt/tags/tag151.xml><?xml version="1.0" encoding="utf-8"?>
<p:tagLst xmlns:a="http://schemas.openxmlformats.org/drawingml/2006/main" xmlns:r="http://schemas.openxmlformats.org/officeDocument/2006/relationships" xmlns:p="http://schemas.openxmlformats.org/presentationml/2006/main">
  <p:tag name="PA" val="v5.2.9"/>
</p:tagLst>
</file>

<file path=ppt/tags/tag152.xml><?xml version="1.0" encoding="utf-8"?>
<p:tagLst xmlns:a="http://schemas.openxmlformats.org/drawingml/2006/main" xmlns:r="http://schemas.openxmlformats.org/officeDocument/2006/relationships" xmlns:p="http://schemas.openxmlformats.org/presentationml/2006/main">
  <p:tag name="PA" val="v5.2.9"/>
</p:tagLst>
</file>

<file path=ppt/tags/tag153.xml><?xml version="1.0" encoding="utf-8"?>
<p:tagLst xmlns:a="http://schemas.openxmlformats.org/drawingml/2006/main" xmlns:r="http://schemas.openxmlformats.org/officeDocument/2006/relationships" xmlns:p="http://schemas.openxmlformats.org/presentationml/2006/main">
  <p:tag name="PA" val="v5.2.9"/>
</p:tagLst>
</file>

<file path=ppt/tags/tag154.xml><?xml version="1.0" encoding="utf-8"?>
<p:tagLst xmlns:a="http://schemas.openxmlformats.org/drawingml/2006/main" xmlns:r="http://schemas.openxmlformats.org/officeDocument/2006/relationships" xmlns:p="http://schemas.openxmlformats.org/presentationml/2006/main">
  <p:tag name="PA" val="v5.2.9"/>
</p:tagLst>
</file>

<file path=ppt/tags/tag155.xml><?xml version="1.0" encoding="utf-8"?>
<p:tagLst xmlns:a="http://schemas.openxmlformats.org/drawingml/2006/main" xmlns:r="http://schemas.openxmlformats.org/officeDocument/2006/relationships" xmlns:p="http://schemas.openxmlformats.org/presentationml/2006/main">
  <p:tag name="PA" val="v5.2.9"/>
</p:tagLst>
</file>

<file path=ppt/tags/tag156.xml><?xml version="1.0" encoding="utf-8"?>
<p:tagLst xmlns:a="http://schemas.openxmlformats.org/drawingml/2006/main" xmlns:r="http://schemas.openxmlformats.org/officeDocument/2006/relationships" xmlns:p="http://schemas.openxmlformats.org/presentationml/2006/main">
  <p:tag name="PA" val="v5.2.9"/>
</p:tagLst>
</file>

<file path=ppt/tags/tag157.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4.1.3"/>
</p:tagLst>
</file>

<file path=ppt/tags/tag51.xml><?xml version="1.0" encoding="utf-8"?>
<p:tagLst xmlns:a="http://schemas.openxmlformats.org/drawingml/2006/main" xmlns:r="http://schemas.openxmlformats.org/officeDocument/2006/relationships" xmlns:p="http://schemas.openxmlformats.org/presentationml/2006/main">
  <p:tag name="PA" val="v4.1.3"/>
</p:tagLst>
</file>

<file path=ppt/tags/tag52.xml><?xml version="1.0" encoding="utf-8"?>
<p:tagLst xmlns:a="http://schemas.openxmlformats.org/drawingml/2006/main" xmlns:r="http://schemas.openxmlformats.org/officeDocument/2006/relationships" xmlns:p="http://schemas.openxmlformats.org/presentationml/2006/main">
  <p:tag name="PA" val="v4.1.3"/>
</p:tagLst>
</file>

<file path=ppt/tags/tag53.xml><?xml version="1.0" encoding="utf-8"?>
<p:tagLst xmlns:a="http://schemas.openxmlformats.org/drawingml/2006/main" xmlns:r="http://schemas.openxmlformats.org/officeDocument/2006/relationships" xmlns:p="http://schemas.openxmlformats.org/presentationml/2006/main">
  <p:tag name="PA" val="v4.1.3"/>
</p:tagLst>
</file>

<file path=ppt/tags/tag54.xml><?xml version="1.0" encoding="utf-8"?>
<p:tagLst xmlns:a="http://schemas.openxmlformats.org/drawingml/2006/main" xmlns:r="http://schemas.openxmlformats.org/officeDocument/2006/relationships" xmlns:p="http://schemas.openxmlformats.org/presentationml/2006/main">
  <p:tag name="PA" val="v4.1.3"/>
</p:tagLst>
</file>

<file path=ppt/tags/tag55.xml><?xml version="1.0" encoding="utf-8"?>
<p:tagLst xmlns:a="http://schemas.openxmlformats.org/drawingml/2006/main" xmlns:r="http://schemas.openxmlformats.org/officeDocument/2006/relationships" xmlns:p="http://schemas.openxmlformats.org/presentationml/2006/main">
  <p:tag name="PA" val="v4.1.3"/>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5.2.8"/>
</p:tagLst>
</file>

<file path=ppt/tags/tag73.xml><?xml version="1.0" encoding="utf-8"?>
<p:tagLst xmlns:a="http://schemas.openxmlformats.org/drawingml/2006/main" xmlns:r="http://schemas.openxmlformats.org/officeDocument/2006/relationships" xmlns:p="http://schemas.openxmlformats.org/presentationml/2006/main">
  <p:tag name="PA" val="v5.2.8"/>
</p:tagLst>
</file>

<file path=ppt/tags/tag74.xml><?xml version="1.0" encoding="utf-8"?>
<p:tagLst xmlns:a="http://schemas.openxmlformats.org/drawingml/2006/main" xmlns:r="http://schemas.openxmlformats.org/officeDocument/2006/relationships" xmlns:p="http://schemas.openxmlformats.org/presentationml/2006/main">
  <p:tag name="PA" val="v5.2.8"/>
</p:tagLst>
</file>

<file path=ppt/tags/tag75.xml><?xml version="1.0" encoding="utf-8"?>
<p:tagLst xmlns:a="http://schemas.openxmlformats.org/drawingml/2006/main" xmlns:r="http://schemas.openxmlformats.org/officeDocument/2006/relationships" xmlns:p="http://schemas.openxmlformats.org/presentationml/2006/main">
  <p:tag name="PA" val="v5.2.9"/>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82.xml><?xml version="1.0" encoding="utf-8"?>
<p:tagLst xmlns:a="http://schemas.openxmlformats.org/drawingml/2006/main" xmlns:r="http://schemas.openxmlformats.org/officeDocument/2006/relationships" xmlns:p="http://schemas.openxmlformats.org/presentationml/2006/main">
  <p:tag name="PA" val="v5.2.8"/>
</p:tagLst>
</file>

<file path=ppt/tags/tag83.xml><?xml version="1.0" encoding="utf-8"?>
<p:tagLst xmlns:a="http://schemas.openxmlformats.org/drawingml/2006/main" xmlns:r="http://schemas.openxmlformats.org/officeDocument/2006/relationships" xmlns:p="http://schemas.openxmlformats.org/presentationml/2006/main">
  <p:tag name="PA" val="v5.2.8"/>
</p:tagLst>
</file>

<file path=ppt/tags/tag84.xml><?xml version="1.0" encoding="utf-8"?>
<p:tagLst xmlns:a="http://schemas.openxmlformats.org/drawingml/2006/main" xmlns:r="http://schemas.openxmlformats.org/officeDocument/2006/relationships" xmlns:p="http://schemas.openxmlformats.org/presentationml/2006/main">
  <p:tag name="PA" val="v5.2.8"/>
</p:tagLst>
</file>

<file path=ppt/tags/tag85.xml><?xml version="1.0" encoding="utf-8"?>
<p:tagLst xmlns:a="http://schemas.openxmlformats.org/drawingml/2006/main" xmlns:r="http://schemas.openxmlformats.org/officeDocument/2006/relationships" xmlns:p="http://schemas.openxmlformats.org/presentationml/2006/main">
  <p:tag name="PA" val="v5.2.8"/>
</p:tagLst>
</file>

<file path=ppt/tags/tag86.xml><?xml version="1.0" encoding="utf-8"?>
<p:tagLst xmlns:a="http://schemas.openxmlformats.org/drawingml/2006/main" xmlns:r="http://schemas.openxmlformats.org/officeDocument/2006/relationships" xmlns:p="http://schemas.openxmlformats.org/presentationml/2006/main">
  <p:tag name="PA" val="v5.2.9"/>
</p:tagLst>
</file>

<file path=ppt/tags/tag87.xml><?xml version="1.0" encoding="utf-8"?>
<p:tagLst xmlns:a="http://schemas.openxmlformats.org/drawingml/2006/main" xmlns:r="http://schemas.openxmlformats.org/officeDocument/2006/relationships" xmlns:p="http://schemas.openxmlformats.org/presentationml/2006/main">
  <p:tag name="PA" val="v5.2.8"/>
</p:tagLst>
</file>

<file path=ppt/tags/tag88.xml><?xml version="1.0" encoding="utf-8"?>
<p:tagLst xmlns:a="http://schemas.openxmlformats.org/drawingml/2006/main" xmlns:r="http://schemas.openxmlformats.org/officeDocument/2006/relationships" xmlns:p="http://schemas.openxmlformats.org/presentationml/2006/main">
  <p:tag name="PA" val="v5.2.8"/>
</p:tagLst>
</file>

<file path=ppt/tags/tag89.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ags/tag90.xml><?xml version="1.0" encoding="utf-8"?>
<p:tagLst xmlns:a="http://schemas.openxmlformats.org/drawingml/2006/main" xmlns:r="http://schemas.openxmlformats.org/officeDocument/2006/relationships" xmlns:p="http://schemas.openxmlformats.org/presentationml/2006/main">
  <p:tag name="PA" val="v5.2.8"/>
</p:tagLst>
</file>

<file path=ppt/tags/tag91.xml><?xml version="1.0" encoding="utf-8"?>
<p:tagLst xmlns:a="http://schemas.openxmlformats.org/drawingml/2006/main" xmlns:r="http://schemas.openxmlformats.org/officeDocument/2006/relationships" xmlns:p="http://schemas.openxmlformats.org/presentationml/2006/main">
  <p:tag name="PA" val="v5.2.8"/>
</p:tagLst>
</file>

<file path=ppt/tags/tag92.xml><?xml version="1.0" encoding="utf-8"?>
<p:tagLst xmlns:a="http://schemas.openxmlformats.org/drawingml/2006/main" xmlns:r="http://schemas.openxmlformats.org/officeDocument/2006/relationships" xmlns:p="http://schemas.openxmlformats.org/presentationml/2006/main">
  <p:tag name="PA" val="v5.2.8"/>
</p:tagLst>
</file>

<file path=ppt/tags/tag93.xml><?xml version="1.0" encoding="utf-8"?>
<p:tagLst xmlns:a="http://schemas.openxmlformats.org/drawingml/2006/main" xmlns:r="http://schemas.openxmlformats.org/officeDocument/2006/relationships" xmlns:p="http://schemas.openxmlformats.org/presentationml/2006/main">
  <p:tag name="PA" val="v5.2.8"/>
</p:tagLst>
</file>

<file path=ppt/tags/tag94.xml><?xml version="1.0" encoding="utf-8"?>
<p:tagLst xmlns:a="http://schemas.openxmlformats.org/drawingml/2006/main" xmlns:r="http://schemas.openxmlformats.org/officeDocument/2006/relationships" xmlns:p="http://schemas.openxmlformats.org/presentationml/2006/main">
  <p:tag name="PA" val="v5.2.8"/>
</p:tagLst>
</file>

<file path=ppt/tags/tag95.xml><?xml version="1.0" encoding="utf-8"?>
<p:tagLst xmlns:a="http://schemas.openxmlformats.org/drawingml/2006/main" xmlns:r="http://schemas.openxmlformats.org/officeDocument/2006/relationships" xmlns:p="http://schemas.openxmlformats.org/presentationml/2006/main">
  <p:tag name="PA" val="v5.2.8"/>
</p:tagLst>
</file>

<file path=ppt/tags/tag96.xml><?xml version="1.0" encoding="utf-8"?>
<p:tagLst xmlns:a="http://schemas.openxmlformats.org/drawingml/2006/main" xmlns:r="http://schemas.openxmlformats.org/officeDocument/2006/relationships" xmlns:p="http://schemas.openxmlformats.org/presentationml/2006/main">
  <p:tag name="PA" val="v5.2.8"/>
</p:tagLst>
</file>

<file path=ppt/tags/tag97.xml><?xml version="1.0" encoding="utf-8"?>
<p:tagLst xmlns:a="http://schemas.openxmlformats.org/drawingml/2006/main" xmlns:r="http://schemas.openxmlformats.org/officeDocument/2006/relationships" xmlns:p="http://schemas.openxmlformats.org/presentationml/2006/main">
  <p:tag name="PA" val="v5.2.9"/>
</p:tagLst>
</file>

<file path=ppt/tags/tag98.xml><?xml version="1.0" encoding="utf-8"?>
<p:tagLst xmlns:a="http://schemas.openxmlformats.org/drawingml/2006/main" xmlns:r="http://schemas.openxmlformats.org/officeDocument/2006/relationships" xmlns:p="http://schemas.openxmlformats.org/presentationml/2006/main">
  <p:tag name="PA" val="v5.2.8"/>
</p:tagLst>
</file>

<file path=ppt/tags/tag9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第一PPT，www.1ppt.com">
  <a:themeElements>
    <a:clrScheme name="涂豆思">
      <a:dk1>
        <a:sysClr val="windowText" lastClr="000000"/>
      </a:dk1>
      <a:lt1>
        <a:sysClr val="window" lastClr="FFFFFF"/>
      </a:lt1>
      <a:dk2>
        <a:srgbClr val="44546A"/>
      </a:dk2>
      <a:lt2>
        <a:srgbClr val="E7E6E6"/>
      </a:lt2>
      <a:accent1>
        <a:srgbClr val="C00000"/>
      </a:accent1>
      <a:accent2>
        <a:srgbClr val="FFEDC2"/>
      </a:accent2>
      <a:accent3>
        <a:srgbClr val="A5A5A5"/>
      </a:accent3>
      <a:accent4>
        <a:srgbClr val="C00000"/>
      </a:accent4>
      <a:accent5>
        <a:srgbClr val="7F7F7F"/>
      </a:accent5>
      <a:accent6>
        <a:srgbClr val="FFEDC2"/>
      </a:accent6>
      <a:hlink>
        <a:srgbClr val="C00000"/>
      </a:hlink>
      <a:folHlink>
        <a:srgbClr val="C00000"/>
      </a:folHlink>
    </a:clrScheme>
    <a:fontScheme name="涂豆思">
      <a:majorFont>
        <a:latin typeface="阿里巴巴普惠体"/>
        <a:ea typeface="阿里巴巴普惠体"/>
        <a:cs typeface=""/>
      </a:majorFont>
      <a:minorFont>
        <a:latin typeface="阿里巴巴普惠体 Light"/>
        <a:ea typeface="阿里巴巴普惠体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TotalTime>
  <Words>2173</Words>
  <Application>Microsoft Office PowerPoint</Application>
  <PresentationFormat>宽屏</PresentationFormat>
  <Paragraphs>245</Paragraphs>
  <Slides>24</Slides>
  <Notes>24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Gisha</vt:lpstr>
      <vt:lpstr>阿里巴巴普惠体</vt:lpstr>
      <vt:lpstr>阿里巴巴普惠体 Light</vt:lpstr>
      <vt:lpstr>等线</vt:lpstr>
      <vt:lpstr>华文宋体</vt:lpstr>
      <vt:lpstr>华文中宋</vt:lpstr>
      <vt:lpstr>书体坊郭沫若字体</vt:lpstr>
      <vt:lpstr>宋体</vt:lpstr>
      <vt:lpstr>微软雅黑</vt:lpstr>
      <vt:lpstr>微软雅黑 Light</vt:lpstr>
      <vt:lpstr>字魂36号-正文宋楷</vt:lpstr>
      <vt:lpstr>字魂58号-创中黑-Regular</vt:lpstr>
      <vt:lpstr>Arial</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民法典</dc:title>
  <dc:creator>第一PPT</dc:creator>
  <cp:keywords>www.1ppt.com</cp:keywords>
  <dc:description>www.1ppt.com</dc:description>
  <cp:lastModifiedBy>lenovo</cp:lastModifiedBy>
  <cp:revision>44</cp:revision>
  <dcterms:created xsi:type="dcterms:W3CDTF">2020-06-07T12:01:02Z</dcterms:created>
  <dcterms:modified xsi:type="dcterms:W3CDTF">2023-07-08T07:18:55Z</dcterms:modified>
</cp:coreProperties>
</file>